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8"/>
  </p:handoutMasterIdLst>
  <p:sldIdLst>
    <p:sldId id="268" r:id="rId2"/>
    <p:sldId id="267" r:id="rId3"/>
    <p:sldId id="259" r:id="rId4"/>
    <p:sldId id="262" r:id="rId5"/>
    <p:sldId id="271" r:id="rId6"/>
    <p:sldId id="278" r:id="rId7"/>
    <p:sldId id="273" r:id="rId8"/>
    <p:sldId id="279" r:id="rId9"/>
    <p:sldId id="277" r:id="rId10"/>
    <p:sldId id="283" r:id="rId11"/>
    <p:sldId id="285" r:id="rId12"/>
    <p:sldId id="286" r:id="rId13"/>
    <p:sldId id="287" r:id="rId14"/>
    <p:sldId id="291" r:id="rId15"/>
    <p:sldId id="289" r:id="rId16"/>
    <p:sldId id="290" r:id="rId17"/>
  </p:sldIdLst>
  <p:sldSz cx="9144000" cy="6858000" type="screen4x3"/>
  <p:notesSz cx="6858000" cy="9144000"/>
  <p:custDataLst>
    <p:tags r:id="rId19"/>
  </p:custDataLst>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CC0000"/>
    <a:srgbClr val="FFFFFF"/>
    <a:srgbClr val="FF99FF"/>
    <a:srgbClr val="FF0000"/>
    <a:srgbClr val="0000CC"/>
    <a:srgbClr val="0000FF"/>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66"/>
      </p:cViewPr>
      <p:guideLst>
        <p:guide orient="horz" pos="2160"/>
        <p:guide pos="2880"/>
      </p:guideLst>
    </p:cSldViewPr>
  </p:slideViewPr>
  <p:notesTextViewPr>
    <p:cViewPr>
      <p:scale>
        <a:sx n="100" d="100"/>
        <a:sy n="100" d="100"/>
      </p:scale>
      <p:origin x="0" y="0"/>
    </p:cViewPr>
  </p:notesTextViewPr>
  <p:sorterViewPr showFormatting="0">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47778423-44B5-4367-A3FF-07BE77CAB3E7}"/>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ltLang="en-US"/>
          </a:p>
        </p:txBody>
      </p:sp>
      <p:sp>
        <p:nvSpPr>
          <p:cNvPr id="8195" name="Rectangle 3">
            <a:extLst>
              <a:ext uri="{FF2B5EF4-FFF2-40B4-BE49-F238E27FC236}">
                <a16:creationId xmlns:a16="http://schemas.microsoft.com/office/drawing/2014/main" id="{6B416D18-B254-4752-BD7D-C7F651262AB3}"/>
              </a:ext>
            </a:extLst>
          </p:cNvPr>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ltLang="en-US"/>
          </a:p>
        </p:txBody>
      </p:sp>
      <p:sp>
        <p:nvSpPr>
          <p:cNvPr id="8196" name="Rectangle 4">
            <a:extLst>
              <a:ext uri="{FF2B5EF4-FFF2-40B4-BE49-F238E27FC236}">
                <a16:creationId xmlns:a16="http://schemas.microsoft.com/office/drawing/2014/main" id="{5CB84793-943C-4563-BC5A-DD457B99FCDC}"/>
              </a:ext>
            </a:extLst>
          </p:cNvPr>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ltLang="en-US"/>
          </a:p>
        </p:txBody>
      </p:sp>
      <p:sp>
        <p:nvSpPr>
          <p:cNvPr id="8197" name="Rectangle 5">
            <a:extLst>
              <a:ext uri="{FF2B5EF4-FFF2-40B4-BE49-F238E27FC236}">
                <a16:creationId xmlns:a16="http://schemas.microsoft.com/office/drawing/2014/main" id="{C88F5F49-9EE2-4FBB-8B02-0960468F3095}"/>
              </a:ext>
            </a:extLst>
          </p:cNvPr>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CAF1C878-69FC-4A84-9D3F-E6489CBCE3A2}"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645D2E-356E-4D6F-96F5-053588B5896B}"/>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633FA0E-1743-494A-846F-4215E81D8BE4}"/>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Rectangle 4">
            <a:extLst>
              <a:ext uri="{FF2B5EF4-FFF2-40B4-BE49-F238E27FC236}">
                <a16:creationId xmlns:a16="http://schemas.microsoft.com/office/drawing/2014/main" id="{BC8B5FF7-5E5B-4D83-AB06-2E2FCBFF6CF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78FD9C22-7CE3-425D-BC58-8968E3EC992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A618E17E-88CE-45C2-A4C6-1F6FC7174D80}"/>
              </a:ext>
            </a:extLst>
          </p:cNvPr>
          <p:cNvSpPr>
            <a:spLocks noGrp="1" noChangeArrowheads="1"/>
          </p:cNvSpPr>
          <p:nvPr>
            <p:ph type="sldNum" sz="quarter" idx="12"/>
          </p:nvPr>
        </p:nvSpPr>
        <p:spPr>
          <a:ln/>
        </p:spPr>
        <p:txBody>
          <a:bodyPr/>
          <a:lstStyle>
            <a:lvl1pPr>
              <a:defRPr/>
            </a:lvl1pPr>
          </a:lstStyle>
          <a:p>
            <a:pPr>
              <a:defRPr/>
            </a:pPr>
            <a:fld id="{65E07D95-1177-4B62-B8B8-3D052984DE48}" type="slidenum">
              <a:rPr lang="en-US" altLang="en-US"/>
              <a:pPr>
                <a:defRPr/>
              </a:pPr>
              <a:t>‹#›</a:t>
            </a:fld>
            <a:endParaRPr lang="en-US" altLang="en-US"/>
          </a:p>
        </p:txBody>
      </p:sp>
    </p:spTree>
    <p:extLst>
      <p:ext uri="{BB962C8B-B14F-4D97-AF65-F5344CB8AC3E}">
        <p14:creationId xmlns:p14="http://schemas.microsoft.com/office/powerpoint/2010/main" val="12565367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12A851-A119-42F0-8D9D-59C2D41D797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62D2474-D7DB-4241-8D34-9737C215CD1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BC8B5FF7-5E5B-4D83-AB06-2E2FCBFF6CF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78FD9C22-7CE3-425D-BC58-8968E3EC992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A618E17E-88CE-45C2-A4C6-1F6FC7174D80}"/>
              </a:ext>
            </a:extLst>
          </p:cNvPr>
          <p:cNvSpPr>
            <a:spLocks noGrp="1" noChangeArrowheads="1"/>
          </p:cNvSpPr>
          <p:nvPr>
            <p:ph type="sldNum" sz="quarter" idx="12"/>
          </p:nvPr>
        </p:nvSpPr>
        <p:spPr>
          <a:ln/>
        </p:spPr>
        <p:txBody>
          <a:bodyPr/>
          <a:lstStyle>
            <a:lvl1pPr>
              <a:defRPr/>
            </a:lvl1pPr>
          </a:lstStyle>
          <a:p>
            <a:pPr>
              <a:defRPr/>
            </a:pPr>
            <a:fld id="{7DE19F53-F34C-40BB-8EB1-CA5DC641E979}" type="slidenum">
              <a:rPr lang="en-US" altLang="en-US"/>
              <a:pPr>
                <a:defRPr/>
              </a:pPr>
              <a:t>‹#›</a:t>
            </a:fld>
            <a:endParaRPr lang="en-US" altLang="en-US"/>
          </a:p>
        </p:txBody>
      </p:sp>
    </p:spTree>
    <p:extLst>
      <p:ext uri="{BB962C8B-B14F-4D97-AF65-F5344CB8AC3E}">
        <p14:creationId xmlns:p14="http://schemas.microsoft.com/office/powerpoint/2010/main" val="5456225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D1FC655-F19D-491F-BCA7-19F77B5E8FC8}"/>
              </a:ext>
            </a:extLst>
          </p:cNvPr>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3E45BAE-D1BF-4652-A0D3-A9F9D0C388F0}"/>
              </a:ext>
            </a:extLst>
          </p:cNvPr>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BC8B5FF7-5E5B-4D83-AB06-2E2FCBFF6CF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78FD9C22-7CE3-425D-BC58-8968E3EC992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A618E17E-88CE-45C2-A4C6-1F6FC7174D80}"/>
              </a:ext>
            </a:extLst>
          </p:cNvPr>
          <p:cNvSpPr>
            <a:spLocks noGrp="1" noChangeArrowheads="1"/>
          </p:cNvSpPr>
          <p:nvPr>
            <p:ph type="sldNum" sz="quarter" idx="12"/>
          </p:nvPr>
        </p:nvSpPr>
        <p:spPr>
          <a:ln/>
        </p:spPr>
        <p:txBody>
          <a:bodyPr/>
          <a:lstStyle>
            <a:lvl1pPr>
              <a:defRPr/>
            </a:lvl1pPr>
          </a:lstStyle>
          <a:p>
            <a:pPr>
              <a:defRPr/>
            </a:pPr>
            <a:fld id="{40923E77-07B5-40CB-BAA7-11AABE90442E}" type="slidenum">
              <a:rPr lang="en-US" altLang="en-US"/>
              <a:pPr>
                <a:defRPr/>
              </a:pPr>
              <a:t>‹#›</a:t>
            </a:fld>
            <a:endParaRPr lang="en-US" altLang="en-US"/>
          </a:p>
        </p:txBody>
      </p:sp>
    </p:spTree>
    <p:extLst>
      <p:ext uri="{BB962C8B-B14F-4D97-AF65-F5344CB8AC3E}">
        <p14:creationId xmlns:p14="http://schemas.microsoft.com/office/powerpoint/2010/main" val="29014888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3FCAE2-B27A-46DF-A6E0-74F6E7DE23D1}"/>
              </a:ext>
            </a:extLst>
          </p:cNvPr>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a:extLst>
              <a:ext uri="{FF2B5EF4-FFF2-40B4-BE49-F238E27FC236}">
                <a16:creationId xmlns:a16="http://schemas.microsoft.com/office/drawing/2014/main" id="{7D493793-9758-4BB2-AA30-4DEBA1CC78E2}"/>
              </a:ext>
            </a:extLst>
          </p:cNvPr>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C19E076-5D8D-478B-94E9-B16FB33D55CD}"/>
              </a:ext>
            </a:extLst>
          </p:cNvPr>
          <p:cNvSpPr>
            <a:spLocks noGrp="1"/>
          </p:cNvSpPr>
          <p:nvPr>
            <p:ph sz="quarter" idx="2"/>
          </p:nvPr>
        </p:nvSpPr>
        <p:spPr>
          <a:xfrm>
            <a:off x="4648200"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a:extLst>
              <a:ext uri="{FF2B5EF4-FFF2-40B4-BE49-F238E27FC236}">
                <a16:creationId xmlns:a16="http://schemas.microsoft.com/office/drawing/2014/main" id="{146F29DD-CB32-4687-89E1-79D7FF50EFAF}"/>
              </a:ext>
            </a:extLst>
          </p:cNvPr>
          <p:cNvSpPr>
            <a:spLocks noGrp="1"/>
          </p:cNvSpPr>
          <p:nvPr>
            <p:ph sz="quarter" idx="3"/>
          </p:nvPr>
        </p:nvSpPr>
        <p:spPr>
          <a:xfrm>
            <a:off x="4648200" y="3938588"/>
            <a:ext cx="4038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4">
            <a:extLst>
              <a:ext uri="{FF2B5EF4-FFF2-40B4-BE49-F238E27FC236}">
                <a16:creationId xmlns:a16="http://schemas.microsoft.com/office/drawing/2014/main" id="{BC8B5FF7-5E5B-4D83-AB06-2E2FCBFF6CF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78FD9C22-7CE3-425D-BC58-8968E3EC992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8" name="Rectangle 6">
            <a:extLst>
              <a:ext uri="{FF2B5EF4-FFF2-40B4-BE49-F238E27FC236}">
                <a16:creationId xmlns:a16="http://schemas.microsoft.com/office/drawing/2014/main" id="{A618E17E-88CE-45C2-A4C6-1F6FC7174D80}"/>
              </a:ext>
            </a:extLst>
          </p:cNvPr>
          <p:cNvSpPr>
            <a:spLocks noGrp="1" noChangeArrowheads="1"/>
          </p:cNvSpPr>
          <p:nvPr>
            <p:ph type="sldNum" sz="quarter" idx="12"/>
          </p:nvPr>
        </p:nvSpPr>
        <p:spPr>
          <a:ln/>
        </p:spPr>
        <p:txBody>
          <a:bodyPr/>
          <a:lstStyle>
            <a:lvl1pPr>
              <a:defRPr/>
            </a:lvl1pPr>
          </a:lstStyle>
          <a:p>
            <a:pPr>
              <a:defRPr/>
            </a:pPr>
            <a:fld id="{F04EDE4B-194F-4030-AB4D-B0CBAD34000A}" type="slidenum">
              <a:rPr lang="en-US" altLang="en-US"/>
              <a:pPr>
                <a:defRPr/>
              </a:pPr>
              <a:t>‹#›</a:t>
            </a:fld>
            <a:endParaRPr lang="en-US" altLang="en-US"/>
          </a:p>
        </p:txBody>
      </p:sp>
    </p:spTree>
    <p:extLst>
      <p:ext uri="{BB962C8B-B14F-4D97-AF65-F5344CB8AC3E}">
        <p14:creationId xmlns:p14="http://schemas.microsoft.com/office/powerpoint/2010/main" val="4021816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E3FB66-C4D1-4007-99F5-9F4A0C304A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9F0F638-8B55-4D2F-B577-9450858840D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BC8B5FF7-5E5B-4D83-AB06-2E2FCBFF6CF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78FD9C22-7CE3-425D-BC58-8968E3EC992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A618E17E-88CE-45C2-A4C6-1F6FC7174D80}"/>
              </a:ext>
            </a:extLst>
          </p:cNvPr>
          <p:cNvSpPr>
            <a:spLocks noGrp="1" noChangeArrowheads="1"/>
          </p:cNvSpPr>
          <p:nvPr>
            <p:ph type="sldNum" sz="quarter" idx="12"/>
          </p:nvPr>
        </p:nvSpPr>
        <p:spPr>
          <a:ln/>
        </p:spPr>
        <p:txBody>
          <a:bodyPr/>
          <a:lstStyle>
            <a:lvl1pPr>
              <a:defRPr/>
            </a:lvl1pPr>
          </a:lstStyle>
          <a:p>
            <a:pPr>
              <a:defRPr/>
            </a:pPr>
            <a:fld id="{BF8260BA-6858-431E-A16C-FBC523DB1B0E}" type="slidenum">
              <a:rPr lang="en-US" altLang="en-US"/>
              <a:pPr>
                <a:defRPr/>
              </a:pPr>
              <a:t>‹#›</a:t>
            </a:fld>
            <a:endParaRPr lang="en-US" altLang="en-US"/>
          </a:p>
        </p:txBody>
      </p:sp>
    </p:spTree>
    <p:extLst>
      <p:ext uri="{BB962C8B-B14F-4D97-AF65-F5344CB8AC3E}">
        <p14:creationId xmlns:p14="http://schemas.microsoft.com/office/powerpoint/2010/main" val="36417371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5F1950-C84B-4E4A-BA59-DB4BE147EDA1}"/>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28B73FB-884A-43E8-A7F6-D2E107B24623}"/>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a:extLst>
              <a:ext uri="{FF2B5EF4-FFF2-40B4-BE49-F238E27FC236}">
                <a16:creationId xmlns:a16="http://schemas.microsoft.com/office/drawing/2014/main" id="{BC8B5FF7-5E5B-4D83-AB06-2E2FCBFF6CF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78FD9C22-7CE3-425D-BC58-8968E3EC992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A618E17E-88CE-45C2-A4C6-1F6FC7174D80}"/>
              </a:ext>
            </a:extLst>
          </p:cNvPr>
          <p:cNvSpPr>
            <a:spLocks noGrp="1" noChangeArrowheads="1"/>
          </p:cNvSpPr>
          <p:nvPr>
            <p:ph type="sldNum" sz="quarter" idx="12"/>
          </p:nvPr>
        </p:nvSpPr>
        <p:spPr>
          <a:ln/>
        </p:spPr>
        <p:txBody>
          <a:bodyPr/>
          <a:lstStyle>
            <a:lvl1pPr>
              <a:defRPr/>
            </a:lvl1pPr>
          </a:lstStyle>
          <a:p>
            <a:pPr>
              <a:defRPr/>
            </a:pPr>
            <a:fld id="{513DAEC9-C683-4740-B0C5-16C60D12209D}" type="slidenum">
              <a:rPr lang="en-US" altLang="en-US"/>
              <a:pPr>
                <a:defRPr/>
              </a:pPr>
              <a:t>‹#›</a:t>
            </a:fld>
            <a:endParaRPr lang="en-US" altLang="en-US"/>
          </a:p>
        </p:txBody>
      </p:sp>
    </p:spTree>
    <p:extLst>
      <p:ext uri="{BB962C8B-B14F-4D97-AF65-F5344CB8AC3E}">
        <p14:creationId xmlns:p14="http://schemas.microsoft.com/office/powerpoint/2010/main" val="34029391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D9F0D6-4225-4B2E-AAD0-2A5BAA91778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623BFD4-6EA9-472F-8764-26F696F351FB}"/>
              </a:ext>
            </a:extLst>
          </p:cNvPr>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FB6C6C5-4726-4E44-95B9-85AFC684CFE3}"/>
              </a:ext>
            </a:extLst>
          </p:cNvPr>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BC8B5FF7-5E5B-4D83-AB06-2E2FCBFF6CF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78FD9C22-7CE3-425D-BC58-8968E3EC992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A618E17E-88CE-45C2-A4C6-1F6FC7174D80}"/>
              </a:ext>
            </a:extLst>
          </p:cNvPr>
          <p:cNvSpPr>
            <a:spLocks noGrp="1" noChangeArrowheads="1"/>
          </p:cNvSpPr>
          <p:nvPr>
            <p:ph type="sldNum" sz="quarter" idx="12"/>
          </p:nvPr>
        </p:nvSpPr>
        <p:spPr>
          <a:ln/>
        </p:spPr>
        <p:txBody>
          <a:bodyPr/>
          <a:lstStyle>
            <a:lvl1pPr>
              <a:defRPr/>
            </a:lvl1pPr>
          </a:lstStyle>
          <a:p>
            <a:pPr>
              <a:defRPr/>
            </a:pPr>
            <a:fld id="{092492A7-3484-45AB-8F98-469B0F89D619}" type="slidenum">
              <a:rPr lang="en-US" altLang="en-US"/>
              <a:pPr>
                <a:defRPr/>
              </a:pPr>
              <a:t>‹#›</a:t>
            </a:fld>
            <a:endParaRPr lang="en-US" altLang="en-US"/>
          </a:p>
        </p:txBody>
      </p:sp>
    </p:spTree>
    <p:extLst>
      <p:ext uri="{BB962C8B-B14F-4D97-AF65-F5344CB8AC3E}">
        <p14:creationId xmlns:p14="http://schemas.microsoft.com/office/powerpoint/2010/main" val="38466174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D0F555-37ED-41D5-B1FD-1268BE4267B8}"/>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A52B21E-0890-4205-AC93-29BA35C69860}"/>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F3D17A2-3466-48D0-B24F-A5EED3F24858}"/>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76B47E-F16D-4AEE-89A3-10796080989A}"/>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40AFBE-44F6-457C-85DA-7561FB19A5A9}"/>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BC8B5FF7-5E5B-4D83-AB06-2E2FCBFF6CF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78FD9C22-7CE3-425D-BC58-8968E3EC992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A618E17E-88CE-45C2-A4C6-1F6FC7174D80}"/>
              </a:ext>
            </a:extLst>
          </p:cNvPr>
          <p:cNvSpPr>
            <a:spLocks noGrp="1" noChangeArrowheads="1"/>
          </p:cNvSpPr>
          <p:nvPr>
            <p:ph type="sldNum" sz="quarter" idx="12"/>
          </p:nvPr>
        </p:nvSpPr>
        <p:spPr>
          <a:ln/>
        </p:spPr>
        <p:txBody>
          <a:bodyPr/>
          <a:lstStyle>
            <a:lvl1pPr>
              <a:defRPr/>
            </a:lvl1pPr>
          </a:lstStyle>
          <a:p>
            <a:pPr>
              <a:defRPr/>
            </a:pPr>
            <a:fld id="{56B46891-DAA5-4D55-BB26-D2E40C4A36FD}" type="slidenum">
              <a:rPr lang="en-US" altLang="en-US"/>
              <a:pPr>
                <a:defRPr/>
              </a:pPr>
              <a:t>‹#›</a:t>
            </a:fld>
            <a:endParaRPr lang="en-US" altLang="en-US"/>
          </a:p>
        </p:txBody>
      </p:sp>
    </p:spTree>
    <p:extLst>
      <p:ext uri="{BB962C8B-B14F-4D97-AF65-F5344CB8AC3E}">
        <p14:creationId xmlns:p14="http://schemas.microsoft.com/office/powerpoint/2010/main" val="18065565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90B4A4-5782-4167-8597-D06E2A0ECC4E}"/>
              </a:ext>
            </a:extLst>
          </p:cNvPr>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BC8B5FF7-5E5B-4D83-AB06-2E2FCBFF6CF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78FD9C22-7CE3-425D-BC58-8968E3EC992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A618E17E-88CE-45C2-A4C6-1F6FC7174D80}"/>
              </a:ext>
            </a:extLst>
          </p:cNvPr>
          <p:cNvSpPr>
            <a:spLocks noGrp="1" noChangeArrowheads="1"/>
          </p:cNvSpPr>
          <p:nvPr>
            <p:ph type="sldNum" sz="quarter" idx="12"/>
          </p:nvPr>
        </p:nvSpPr>
        <p:spPr>
          <a:ln/>
        </p:spPr>
        <p:txBody>
          <a:bodyPr/>
          <a:lstStyle>
            <a:lvl1pPr>
              <a:defRPr/>
            </a:lvl1pPr>
          </a:lstStyle>
          <a:p>
            <a:pPr>
              <a:defRPr/>
            </a:pPr>
            <a:fld id="{FC8CBE1E-E0C4-48DC-9689-689F44D21B0B}" type="slidenum">
              <a:rPr lang="en-US" altLang="en-US"/>
              <a:pPr>
                <a:defRPr/>
              </a:pPr>
              <a:t>‹#›</a:t>
            </a:fld>
            <a:endParaRPr lang="en-US" altLang="en-US"/>
          </a:p>
        </p:txBody>
      </p:sp>
    </p:spTree>
    <p:extLst>
      <p:ext uri="{BB962C8B-B14F-4D97-AF65-F5344CB8AC3E}">
        <p14:creationId xmlns:p14="http://schemas.microsoft.com/office/powerpoint/2010/main" val="32303444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BC8B5FF7-5E5B-4D83-AB06-2E2FCBFF6CF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78FD9C22-7CE3-425D-BC58-8968E3EC992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A618E17E-88CE-45C2-A4C6-1F6FC7174D80}"/>
              </a:ext>
            </a:extLst>
          </p:cNvPr>
          <p:cNvSpPr>
            <a:spLocks noGrp="1" noChangeArrowheads="1"/>
          </p:cNvSpPr>
          <p:nvPr>
            <p:ph type="sldNum" sz="quarter" idx="12"/>
          </p:nvPr>
        </p:nvSpPr>
        <p:spPr>
          <a:ln/>
        </p:spPr>
        <p:txBody>
          <a:bodyPr/>
          <a:lstStyle>
            <a:lvl1pPr>
              <a:defRPr/>
            </a:lvl1pPr>
          </a:lstStyle>
          <a:p>
            <a:pPr>
              <a:defRPr/>
            </a:pPr>
            <a:fld id="{D4FEEF88-71A4-4140-8986-4B73657F5AC3}" type="slidenum">
              <a:rPr lang="en-US" altLang="en-US"/>
              <a:pPr>
                <a:defRPr/>
              </a:pPr>
              <a:t>‹#›</a:t>
            </a:fld>
            <a:endParaRPr lang="en-US" altLang="en-US"/>
          </a:p>
        </p:txBody>
      </p:sp>
    </p:spTree>
    <p:extLst>
      <p:ext uri="{BB962C8B-B14F-4D97-AF65-F5344CB8AC3E}">
        <p14:creationId xmlns:p14="http://schemas.microsoft.com/office/powerpoint/2010/main" val="15280863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15D810-C482-4D69-A8DB-6350E9ADF544}"/>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3BF215C-9793-4028-96A8-DA7B1E27633D}"/>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ABF7CD-A77A-49D8-B077-8802179A236C}"/>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BC8B5FF7-5E5B-4D83-AB06-2E2FCBFF6CF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78FD9C22-7CE3-425D-BC58-8968E3EC992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A618E17E-88CE-45C2-A4C6-1F6FC7174D80}"/>
              </a:ext>
            </a:extLst>
          </p:cNvPr>
          <p:cNvSpPr>
            <a:spLocks noGrp="1" noChangeArrowheads="1"/>
          </p:cNvSpPr>
          <p:nvPr>
            <p:ph type="sldNum" sz="quarter" idx="12"/>
          </p:nvPr>
        </p:nvSpPr>
        <p:spPr>
          <a:ln/>
        </p:spPr>
        <p:txBody>
          <a:bodyPr/>
          <a:lstStyle>
            <a:lvl1pPr>
              <a:defRPr/>
            </a:lvl1pPr>
          </a:lstStyle>
          <a:p>
            <a:pPr>
              <a:defRPr/>
            </a:pPr>
            <a:fld id="{C4C83391-7381-4B76-B848-EB99D67920BC}" type="slidenum">
              <a:rPr lang="en-US" altLang="en-US"/>
              <a:pPr>
                <a:defRPr/>
              </a:pPr>
              <a:t>‹#›</a:t>
            </a:fld>
            <a:endParaRPr lang="en-US" altLang="en-US"/>
          </a:p>
        </p:txBody>
      </p:sp>
    </p:spTree>
    <p:extLst>
      <p:ext uri="{BB962C8B-B14F-4D97-AF65-F5344CB8AC3E}">
        <p14:creationId xmlns:p14="http://schemas.microsoft.com/office/powerpoint/2010/main" val="3108269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796A7F-ED5F-4890-80D8-ADD980C58FB7}"/>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BEEE92E-E6CA-4A65-AEA2-C0A00269EAD0}"/>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a:extLst>
              <a:ext uri="{FF2B5EF4-FFF2-40B4-BE49-F238E27FC236}">
                <a16:creationId xmlns:a16="http://schemas.microsoft.com/office/drawing/2014/main" id="{F2A0A8C0-B5EE-4A5E-8CA2-DCF8850D787A}"/>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BC8B5FF7-5E5B-4D83-AB06-2E2FCBFF6CF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78FD9C22-7CE3-425D-BC58-8968E3EC992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A618E17E-88CE-45C2-A4C6-1F6FC7174D80}"/>
              </a:ext>
            </a:extLst>
          </p:cNvPr>
          <p:cNvSpPr>
            <a:spLocks noGrp="1" noChangeArrowheads="1"/>
          </p:cNvSpPr>
          <p:nvPr>
            <p:ph type="sldNum" sz="quarter" idx="12"/>
          </p:nvPr>
        </p:nvSpPr>
        <p:spPr>
          <a:ln/>
        </p:spPr>
        <p:txBody>
          <a:bodyPr/>
          <a:lstStyle>
            <a:lvl1pPr>
              <a:defRPr/>
            </a:lvl1pPr>
          </a:lstStyle>
          <a:p>
            <a:pPr>
              <a:defRPr/>
            </a:pPr>
            <a:fld id="{9D89B229-081B-4CA4-866B-3681B2965A2D}" type="slidenum">
              <a:rPr lang="en-US" altLang="en-US"/>
              <a:pPr>
                <a:defRPr/>
              </a:pPr>
              <a:t>‹#›</a:t>
            </a:fld>
            <a:endParaRPr lang="en-US" altLang="en-US"/>
          </a:p>
        </p:txBody>
      </p:sp>
    </p:spTree>
    <p:extLst>
      <p:ext uri="{BB962C8B-B14F-4D97-AF65-F5344CB8AC3E}">
        <p14:creationId xmlns:p14="http://schemas.microsoft.com/office/powerpoint/2010/main" val="34319599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a:extLst>
              <a:ext uri="{FF2B5EF4-FFF2-40B4-BE49-F238E27FC236}">
                <a16:creationId xmlns:a16="http://schemas.microsoft.com/office/drawing/2014/main" id="{BC8B5FF7-5E5B-4D83-AB06-2E2FCBFF6CFC}"/>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en-US" altLang="en-US"/>
          </a:p>
        </p:txBody>
      </p:sp>
      <p:sp>
        <p:nvSpPr>
          <p:cNvPr id="1029" name="Rectangle 5">
            <a:extLst>
              <a:ext uri="{FF2B5EF4-FFF2-40B4-BE49-F238E27FC236}">
                <a16:creationId xmlns:a16="http://schemas.microsoft.com/office/drawing/2014/main" id="{78FD9C22-7CE3-425D-BC58-8968E3EC9925}"/>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n-US" altLang="en-US"/>
          </a:p>
        </p:txBody>
      </p:sp>
      <p:sp>
        <p:nvSpPr>
          <p:cNvPr id="1030" name="Rectangle 6">
            <a:extLst>
              <a:ext uri="{FF2B5EF4-FFF2-40B4-BE49-F238E27FC236}">
                <a16:creationId xmlns:a16="http://schemas.microsoft.com/office/drawing/2014/main" id="{A618E17E-88CE-45C2-A4C6-1F6FC7174D80}"/>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4F22332D-735A-4A00-A23D-A46DA6BD315B}"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12.xml"/><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gif"/><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body" sz="half" idx="1"/>
          </p:nvPr>
        </p:nvSpPr>
        <p:spPr>
          <a:xfrm>
            <a:off x="685800" y="4114800"/>
            <a:ext cx="8153400" cy="762000"/>
          </a:xfrm>
        </p:spPr>
        <p:txBody>
          <a:bodyPr/>
          <a:lstStyle/>
          <a:p>
            <a:pPr algn="ctr" eaLnBrk="1" hangingPunct="1">
              <a:buFontTx/>
              <a:buNone/>
            </a:pPr>
            <a:r>
              <a:rPr lang="en-US" altLang="en-US" b="1" i="1" smtClean="0">
                <a:solidFill>
                  <a:schemeClr val="accent2"/>
                </a:solidFill>
                <a:latin typeface=".VnTimeH" panose="020B7200000000000000" pitchFamily="34" charset="0"/>
              </a:rPr>
              <a:t>Về dự giờ lớp 5A</a:t>
            </a:r>
          </a:p>
        </p:txBody>
      </p:sp>
      <p:pic>
        <p:nvPicPr>
          <p:cNvPr id="3075" name="Picture 3" descr="Bellcoll"/>
          <p:cNvPicPr>
            <a:picLocks noChangeAspect="1" noChangeArrowheads="1" noCrop="1"/>
          </p:cNvPicPr>
          <p:nvPr>
            <p:ph sz="quarter" idx="2"/>
          </p:nvPr>
        </p:nvPicPr>
        <p:blipFill>
          <a:blip r:embed="rId2">
            <a:extLst>
              <a:ext uri="{28A0092B-C50C-407E-A947-70E740481C1C}">
                <a14:useLocalDpi xmlns:a14="http://schemas.microsoft.com/office/drawing/2010/main" val="0"/>
              </a:ext>
            </a:extLst>
          </a:blip>
          <a:srcRect/>
          <a:stretch>
            <a:fillRect/>
          </a:stretch>
        </p:blipFill>
        <p:spPr>
          <a:xfrm rot="19470840">
            <a:off x="304800" y="273050"/>
            <a:ext cx="1517650" cy="14033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3076" name="Picture 4" descr="Bellcoll"/>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3382142">
            <a:off x="7450138" y="301625"/>
            <a:ext cx="1524000" cy="1327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7" name="Picture 5" descr="Bellcoll"/>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7752468">
            <a:off x="278606" y="5504657"/>
            <a:ext cx="1455737" cy="125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8" name="Picture 6" descr="Bellcoll"/>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8003096">
            <a:off x="7402513" y="5214938"/>
            <a:ext cx="1517650" cy="1263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5" name="WordArt 7"/>
          <p:cNvSpPr>
            <a:spLocks noChangeArrowheads="1" noChangeShapeType="1" noTextEdit="1"/>
          </p:cNvSpPr>
          <p:nvPr/>
        </p:nvSpPr>
        <p:spPr bwMode="auto">
          <a:xfrm>
            <a:off x="1600200" y="1371600"/>
            <a:ext cx="6096000" cy="1143000"/>
          </a:xfrm>
          <a:prstGeom prst="rect">
            <a:avLst/>
          </a:prstGeom>
        </p:spPr>
        <p:txBody>
          <a:bodyPr wrap="none" fromWordArt="1">
            <a:prstTxWarp prst="textSlantUp">
              <a:avLst>
                <a:gd name="adj" fmla="val 0"/>
              </a:avLst>
            </a:prstTxWarp>
          </a:bodyPr>
          <a:lstStyle/>
          <a:p>
            <a:pPr algn="ctr"/>
            <a:r>
              <a:rPr lang="en-US" sz="3600" b="1" kern="10">
                <a:ln w="9525">
                  <a:solidFill>
                    <a:srgbClr val="FF0000"/>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VnTimeH" panose="020B7200000000000000" pitchFamily="34" charset="0"/>
              </a:rPr>
              <a:t>Nhiệt liệt chào mừng</a:t>
            </a:r>
          </a:p>
        </p:txBody>
      </p:sp>
      <p:sp>
        <p:nvSpPr>
          <p:cNvPr id="17416" name="WordArt 8"/>
          <p:cNvSpPr>
            <a:spLocks noChangeArrowheads="1" noChangeShapeType="1" noTextEdit="1"/>
          </p:cNvSpPr>
          <p:nvPr/>
        </p:nvSpPr>
        <p:spPr bwMode="auto">
          <a:xfrm>
            <a:off x="914400" y="2971800"/>
            <a:ext cx="7162800" cy="609600"/>
          </a:xfrm>
          <a:prstGeom prst="rect">
            <a:avLst/>
          </a:prstGeom>
        </p:spPr>
        <p:txBody>
          <a:bodyPr wrap="none" fromWordArt="1">
            <a:prstTxWarp prst="textPlain">
              <a:avLst>
                <a:gd name="adj" fmla="val 50000"/>
              </a:avLst>
            </a:prstTxWarp>
          </a:bodyPr>
          <a:lstStyle/>
          <a:p>
            <a:pPr algn="ctr"/>
            <a:r>
              <a:rPr lang="en-US" sz="3600" kern="10">
                <a:ln w="19050">
                  <a:solidFill>
                    <a:srgbClr val="FF0000"/>
                  </a:solidFill>
                  <a:round/>
                  <a:headEnd/>
                  <a:tailEnd/>
                </a:ln>
                <a:solidFill>
                  <a:srgbClr val="FFCC00"/>
                </a:solidFill>
                <a:effectLst>
                  <a:outerShdw dist="35921" dir="2700000" algn="ctr" rotWithShape="0">
                    <a:srgbClr val="990000"/>
                  </a:outerShdw>
                </a:effectLst>
                <a:latin typeface="+mn-lt"/>
                <a:ea typeface="+mn-lt"/>
                <a:cs typeface="+mn-lt"/>
              </a:rPr>
              <a:t>Các thầy giáo, cô giáo</a:t>
            </a:r>
          </a:p>
        </p:txBody>
      </p:sp>
      <p:pic>
        <p:nvPicPr>
          <p:cNvPr id="3081" name="Picture 9" descr="snowcones"/>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2" name="Picture 10" descr="snowcones"/>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6629400"/>
            <a:ext cx="91440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3" name="Picture 11" descr="snowcones"/>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5400000">
            <a:off x="-3264693" y="3264693"/>
            <a:ext cx="6858000" cy="328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4" name="Picture 12" descr="snowcones"/>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5400000">
            <a:off x="5730082" y="3291681"/>
            <a:ext cx="7010400"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5" name="Picture 13" descr="21"/>
          <p:cNvPicPr>
            <a:picLocks noChangeAspect="1" noChangeArrowheads="1" noCrop="1"/>
          </p:cNvPicPr>
          <p:nvPr>
            <p:ph sz="quarter" idx="3"/>
          </p:nvPr>
        </p:nvPicPr>
        <p:blipFill>
          <a:blip r:embed="rId4">
            <a:extLst>
              <a:ext uri="{28A0092B-C50C-407E-A947-70E740481C1C}">
                <a14:useLocalDpi xmlns:a14="http://schemas.microsoft.com/office/drawing/2010/main" val="0"/>
              </a:ext>
            </a:extLst>
          </a:blip>
          <a:srcRect/>
          <a:stretch>
            <a:fillRect/>
          </a:stretch>
        </p:blipFill>
        <p:spPr>
          <a:xfrm>
            <a:off x="3733800" y="5257800"/>
            <a:ext cx="1871663" cy="1371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10" fill="hold" nodeType="withEffect">
                                  <p:stCondLst>
                                    <p:cond delay="0"/>
                                  </p:stCondLst>
                                  <p:childTnLst>
                                    <p:set>
                                      <p:cBhvr>
                                        <p:cTn id="6" dur="1" fill="hold">
                                          <p:stCondLst>
                                            <p:cond delay="0"/>
                                          </p:stCondLst>
                                        </p:cTn>
                                        <p:tgtEl>
                                          <p:spTgt spid="17415"/>
                                        </p:tgtEl>
                                        <p:attrNameLst>
                                          <p:attrName>style.visibility</p:attrName>
                                        </p:attrNameLst>
                                      </p:cBhvr>
                                      <p:to>
                                        <p:strVal val="visible"/>
                                      </p:to>
                                    </p:set>
                                    <p:anim calcmode="lin" valueType="num">
                                      <p:cBhvr>
                                        <p:cTn id="7" dur="1000" fill="hold"/>
                                        <p:tgtEl>
                                          <p:spTgt spid="17415"/>
                                        </p:tgtEl>
                                        <p:attrNameLst>
                                          <p:attrName>ppt_w</p:attrName>
                                        </p:attrNameLst>
                                      </p:cBhvr>
                                      <p:tavLst>
                                        <p:tav tm="0">
                                          <p:val>
                                            <p:fltVal val="0"/>
                                          </p:val>
                                        </p:tav>
                                        <p:tav tm="100000">
                                          <p:val>
                                            <p:strVal val="#ppt_w"/>
                                          </p:val>
                                        </p:tav>
                                      </p:tavLst>
                                    </p:anim>
                                    <p:anim calcmode="lin" valueType="num">
                                      <p:cBhvr>
                                        <p:cTn id="8" dur="1000" fill="hold"/>
                                        <p:tgtEl>
                                          <p:spTgt spid="17415"/>
                                        </p:tgtEl>
                                        <p:attrNameLst>
                                          <p:attrName>ppt_h</p:attrName>
                                        </p:attrNameLst>
                                      </p:cBhvr>
                                      <p:tavLst>
                                        <p:tav tm="0">
                                          <p:val>
                                            <p:strVal val="#ppt_h"/>
                                          </p:val>
                                        </p:tav>
                                        <p:tav tm="100000">
                                          <p:val>
                                            <p:strVal val="#ppt_h"/>
                                          </p:val>
                                        </p:tav>
                                      </p:tavLst>
                                    </p:anim>
                                  </p:childTnLst>
                                </p:cTn>
                              </p:par>
                              <p:par>
                                <p:cTn id="9" presetID="9" presetClass="entr" presetSubtype="0" fill="hold" grpId="0" nodeType="withEffect">
                                  <p:stCondLst>
                                    <p:cond delay="0"/>
                                  </p:stCondLst>
                                  <p:childTnLst>
                                    <p:set>
                                      <p:cBhvr>
                                        <p:cTn id="10" dur="1" fill="hold">
                                          <p:stCondLst>
                                            <p:cond delay="0"/>
                                          </p:stCondLst>
                                        </p:cTn>
                                        <p:tgtEl>
                                          <p:spTgt spid="17410">
                                            <p:txEl>
                                              <p:pRg st="0" end="0"/>
                                            </p:txEl>
                                          </p:spTgt>
                                        </p:tgtEl>
                                        <p:attrNameLst>
                                          <p:attrName>style.visibility</p:attrName>
                                        </p:attrNameLst>
                                      </p:cBhvr>
                                      <p:to>
                                        <p:strVal val="visible"/>
                                      </p:to>
                                    </p:set>
                                    <p:animEffect transition="in" filter="dissolve">
                                      <p:cBhvr>
                                        <p:cTn id="11" dur="1000"/>
                                        <p:tgtEl>
                                          <p:spTgt spid="17410">
                                            <p:txEl>
                                              <p:pRg st="0" end="0"/>
                                            </p:txEl>
                                          </p:spTgt>
                                        </p:tgtEl>
                                      </p:cBhvr>
                                    </p:animEffect>
                                  </p:childTnLst>
                                </p:cTn>
                              </p:par>
                              <p:par>
                                <p:cTn id="12" presetID="29" presetClass="entr" presetSubtype="0" fill="hold" nodeType="withEffect">
                                  <p:stCondLst>
                                    <p:cond delay="0"/>
                                  </p:stCondLst>
                                  <p:childTnLst>
                                    <p:set>
                                      <p:cBhvr>
                                        <p:cTn id="13" dur="1" fill="hold">
                                          <p:stCondLst>
                                            <p:cond delay="0"/>
                                          </p:stCondLst>
                                        </p:cTn>
                                        <p:tgtEl>
                                          <p:spTgt spid="17416"/>
                                        </p:tgtEl>
                                        <p:attrNameLst>
                                          <p:attrName>style.visibility</p:attrName>
                                        </p:attrNameLst>
                                      </p:cBhvr>
                                      <p:to>
                                        <p:strVal val="visible"/>
                                      </p:to>
                                    </p:set>
                                    <p:anim calcmode="lin" valueType="num">
                                      <p:cBhvr>
                                        <p:cTn id="14" dur="1000" fill="hold"/>
                                        <p:tgtEl>
                                          <p:spTgt spid="17416"/>
                                        </p:tgtEl>
                                        <p:attrNameLst>
                                          <p:attrName>ppt_x</p:attrName>
                                        </p:attrNameLst>
                                      </p:cBhvr>
                                      <p:tavLst>
                                        <p:tav tm="0">
                                          <p:val>
                                            <p:strVal val="#ppt_x-.2"/>
                                          </p:val>
                                        </p:tav>
                                        <p:tav tm="100000">
                                          <p:val>
                                            <p:strVal val="#ppt_x"/>
                                          </p:val>
                                        </p:tav>
                                      </p:tavLst>
                                    </p:anim>
                                    <p:anim calcmode="lin" valueType="num">
                                      <p:cBhvr>
                                        <p:cTn id="15" dur="1000" fill="hold"/>
                                        <p:tgtEl>
                                          <p:spTgt spid="17416"/>
                                        </p:tgtEl>
                                        <p:attrNameLst>
                                          <p:attrName>ppt_y</p:attrName>
                                        </p:attrNameLst>
                                      </p:cBhvr>
                                      <p:tavLst>
                                        <p:tav tm="0">
                                          <p:val>
                                            <p:strVal val="#ppt_y"/>
                                          </p:val>
                                        </p:tav>
                                        <p:tav tm="100000">
                                          <p:val>
                                            <p:strVal val="#ppt_y"/>
                                          </p:val>
                                        </p:tav>
                                      </p:tavLst>
                                    </p:anim>
                                    <p:animEffect transition="in" filter="wipe(right)" prLst="gradientSize: 0.1">
                                      <p:cBhvr>
                                        <p:cTn id="16" dur="1000"/>
                                        <p:tgtEl>
                                          <p:spTgt spid="174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0" name="Text Box 4"/>
          <p:cNvSpPr txBox="1">
            <a:spLocks noChangeArrowheads="1"/>
          </p:cNvSpPr>
          <p:nvPr/>
        </p:nvSpPr>
        <p:spPr bwMode="auto">
          <a:xfrm>
            <a:off x="228600" y="0"/>
            <a:ext cx="8686800" cy="671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85000"/>
              </a:lnSpc>
              <a:spcBef>
                <a:spcPct val="50000"/>
              </a:spcBef>
              <a:buFontTx/>
              <a:buNone/>
            </a:pPr>
            <a:r>
              <a:rPr lang="pt-BR" altLang="en-US" sz="2600" b="1" i="1">
                <a:solidFill>
                  <a:srgbClr val="0000FF"/>
                </a:solidFill>
              </a:rPr>
              <a:t>Đoạn văn tả khu vườn:</a:t>
            </a:r>
            <a:r>
              <a:rPr lang="pt-BR" altLang="en-US" sz="2600">
                <a:solidFill>
                  <a:srgbClr val="0000FF"/>
                </a:solidFill>
              </a:rPr>
              <a:t> </a:t>
            </a:r>
          </a:p>
          <a:p>
            <a:pPr eaLnBrk="1" hangingPunct="1">
              <a:lnSpc>
                <a:spcPct val="85000"/>
              </a:lnSpc>
              <a:spcBef>
                <a:spcPct val="50000"/>
              </a:spcBef>
              <a:buFontTx/>
              <a:buNone/>
            </a:pPr>
            <a:r>
              <a:rPr lang="pt-BR" altLang="en-US" sz="2600">
                <a:solidFill>
                  <a:srgbClr val="0000FF"/>
                </a:solidFill>
              </a:rPr>
              <a:t>     Tôi chợt nhận ra cái mảnh vườn nhỏ nhà mình hôm nay mới đẹp làm sao. Lúc này, màn sương đang tan dần. Khoảnh vườn đang tỉnh giấc. Rực rỡ nhất ngay giữa vườn là một nụ hồng còn ướt đẫm sương đêm đang hé nở: một cánh, hai cánh rồi ba cánh, ... một màu đỏ thắm như nhung. Điểm tô thêm cho hoa là những giọt sương đêm long lanh như hạt ngọc còn đọng trên cánh hoa mịn màng. Xung quanh hoa hồng là vài khóm hoa các loại: nào là hoa cúc vàng tươi rực rỡ, khóm hoa đồng tiền đang khoe sắc đỏ lung linh trong nắng sớm. Bướm ở đâu mà nhiều thế? Hình như bướm bay về tung tăng hút mật làm khu vườn thêm hấp dẫn. Đứng ở góc vườn là một cây bưởi lực lưỡng, cành lá xòe to tạo bóng mát cho những đứa con. Đứng sát cây bưởi là một cây khế trĩu quả. Lấp ló sau màu xanh non của lá là từng chùm hoa khế tím hồng li ti đang nô giỡn với bầy ong bướm. Thỉnh thoảng làn gió nhẹ nhàng lướt qua đưa hương thơm thoang thoảng khắp khu vườn. </a:t>
            </a:r>
            <a:endParaRPr lang="en-US" altLang="en-US" sz="260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4820"/>
                                        </p:tgtEl>
                                        <p:attrNameLst>
                                          <p:attrName>style.visibility</p:attrName>
                                        </p:attrNameLst>
                                      </p:cBhvr>
                                      <p:to>
                                        <p:strVal val="visible"/>
                                      </p:to>
                                    </p:set>
                                    <p:animEffect transition="in" filter="diamond(in)">
                                      <p:cBhvr>
                                        <p:cTn id="7" dur="2000"/>
                                        <p:tgtEl>
                                          <p:spTgt spid="348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2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4"/>
          <p:cNvSpPr txBox="1">
            <a:spLocks noChangeArrowheads="1"/>
          </p:cNvSpPr>
          <p:nvPr/>
        </p:nvSpPr>
        <p:spPr bwMode="auto">
          <a:xfrm>
            <a:off x="304800" y="990600"/>
            <a:ext cx="8610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800"/>
          </a:p>
        </p:txBody>
      </p:sp>
      <p:sp>
        <p:nvSpPr>
          <p:cNvPr id="11267" name="Text Box 5"/>
          <p:cNvSpPr txBox="1">
            <a:spLocks noChangeArrowheads="1"/>
          </p:cNvSpPr>
          <p:nvPr/>
        </p:nvSpPr>
        <p:spPr bwMode="auto">
          <a:xfrm>
            <a:off x="762000" y="609600"/>
            <a:ext cx="7924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800"/>
          </a:p>
        </p:txBody>
      </p:sp>
      <p:sp>
        <p:nvSpPr>
          <p:cNvPr id="11268" name="Text Box 6"/>
          <p:cNvSpPr txBox="1">
            <a:spLocks noChangeArrowheads="1"/>
          </p:cNvSpPr>
          <p:nvPr/>
        </p:nvSpPr>
        <p:spPr bwMode="auto">
          <a:xfrm>
            <a:off x="0" y="0"/>
            <a:ext cx="8991600" cy="690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b="1" i="1">
                <a:solidFill>
                  <a:srgbClr val="0000FF"/>
                </a:solidFill>
              </a:rPr>
              <a:t>Bài văn tả cơn mưa:</a:t>
            </a:r>
          </a:p>
          <a:p>
            <a:pPr eaLnBrk="1" hangingPunct="1">
              <a:spcBef>
                <a:spcPct val="50000"/>
              </a:spcBef>
              <a:buFontTx/>
              <a:buNone/>
            </a:pPr>
            <a:r>
              <a:rPr lang="en-US" altLang="en-US" sz="2400">
                <a:solidFill>
                  <a:srgbClr val="0000FF"/>
                </a:solidFill>
              </a:rPr>
              <a:t>      Mùa hè là mùa của những chú ve kêu rả rích trong những tán cây bàng, mùa của những bông hoa phượng đỏ chói và cũng là mùa của những cơn mưa rào chợt đến rồi chợt đi.</a:t>
            </a:r>
          </a:p>
          <a:p>
            <a:pPr eaLnBrk="1" hangingPunct="1">
              <a:spcBef>
                <a:spcPct val="50000"/>
              </a:spcBef>
              <a:buFontTx/>
              <a:buNone/>
            </a:pPr>
            <a:r>
              <a:rPr lang="en-US" altLang="en-US" sz="2400">
                <a:solidFill>
                  <a:srgbClr val="0000FF"/>
                </a:solidFill>
              </a:rPr>
              <a:t>      Đó là một buổi sáng trời nắng chói chang, một vài đám mây lờ lững trôi trên bầu trời. Chợt nắng vụt tắt. “Lộp độp, lộp độp! …” Mưa thật rồi. Cơn mưa bất chợt ào xuống làm trắng xóa đất trời. Ngồi trong nhà, em tự hỏi sao cơn mưa đầu mùa năm nay lại đến sớm thế nhỉ ? Nhìn ra ngoài đường, mọi người đang vội vã đi tìm chỗ trú. Ngược hẳn lại, lũ trẻ con không những không sợ mà còn hò nhau ra đường tắm mưa. Những chú sẻ non hấp tấp bay về tổ. Mưa càng lúc càng nặng hạt, muôn vàn những hạt mưa to nhỏ thi nhau ào xuống. Những hạt mưa trong veo, lấp lánh như những giọt thủy tinh. Mưa rơi xuống mái tôn nghe ầm ầm như tiếng trống dội, nước ào ào đổ xuống lề đường. Một lúc sau mưa ngớt dần rồi tạnh hẳn.</a:t>
            </a:r>
          </a:p>
          <a:p>
            <a:pPr eaLnBrk="1" hangingPunct="1">
              <a:spcBef>
                <a:spcPct val="50000"/>
              </a:spcBef>
              <a:buFontTx/>
              <a:buNone/>
            </a:pPr>
            <a:r>
              <a:rPr lang="en-US" altLang="en-US" sz="2400">
                <a:solidFill>
                  <a:srgbClr val="0000FF"/>
                </a:solidFill>
              </a:rPr>
              <a:t>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4"/>
          <p:cNvSpPr txBox="1">
            <a:spLocks noChangeArrowheads="1"/>
          </p:cNvSpPr>
          <p:nvPr/>
        </p:nvSpPr>
        <p:spPr bwMode="auto">
          <a:xfrm>
            <a:off x="152400" y="533400"/>
            <a:ext cx="8763000" cy="483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a:solidFill>
                  <a:srgbClr val="0000FF"/>
                </a:solidFill>
              </a:rPr>
              <a:t>     Đúng với cách mà người ta nói về cơn mưa rào mùa hạ - mưa chợt đến rồi lại chợt đi. Bầu trời giờ lại trong xanh và cao lồng lộng. Ánh nắng khẽ khàng chiếu xuyên qua những tán lá bàng xanh mướt. Không khí sau cơn mưa cũng có phần thoáng đãng và dễ chịu hơn. Mấy chú sẻ không biết vừa trú mưa ở đâu mà giờ đã tụ tập lại trên các cành cây rỉa lông, rỉa cánh, thỉnh thoảng lại kêu lích rích thật dễ thương. Và phía đằng đông, một chiếc cầu vồng xuất hiện làm tô điểm thêm cho khung cảnh thiên nhiên tươi đẹp.</a:t>
            </a:r>
          </a:p>
          <a:p>
            <a:pPr eaLnBrk="1" hangingPunct="1">
              <a:spcBef>
                <a:spcPct val="50000"/>
              </a:spcBef>
              <a:buFontTx/>
              <a:buNone/>
            </a:pPr>
            <a:r>
              <a:rPr lang="en-US" altLang="en-US" sz="2400">
                <a:solidFill>
                  <a:srgbClr val="0000FF"/>
                </a:solidFill>
              </a:rPr>
              <a:t>     Mưa mang đến cho ta thật nhiều niềm vui. Mưa giúp cây cối xanh và tươi tốt hơn. Em yêu mưa.</a:t>
            </a:r>
          </a:p>
          <a:p>
            <a:pPr eaLnBrk="1" hangingPunct="1">
              <a:spcBef>
                <a:spcPct val="50000"/>
              </a:spcBef>
              <a:buFontTx/>
              <a:buNone/>
            </a:pPr>
            <a:endParaRPr lang="en-US" altLang="en-US" sz="2400">
              <a:solidFill>
                <a:srgbClr val="0000FF"/>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p:cNvSpPr txBox="1">
            <a:spLocks noChangeArrowheads="1"/>
          </p:cNvSpPr>
          <p:nvPr/>
        </p:nvSpPr>
        <p:spPr bwMode="auto">
          <a:xfrm>
            <a:off x="304800" y="990600"/>
            <a:ext cx="8610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800"/>
          </a:p>
        </p:txBody>
      </p:sp>
      <p:sp>
        <p:nvSpPr>
          <p:cNvPr id="13315" name="Text Box 3"/>
          <p:cNvSpPr txBox="1">
            <a:spLocks noChangeArrowheads="1"/>
          </p:cNvSpPr>
          <p:nvPr/>
        </p:nvSpPr>
        <p:spPr bwMode="auto">
          <a:xfrm>
            <a:off x="762000" y="609600"/>
            <a:ext cx="7924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800"/>
          </a:p>
        </p:txBody>
      </p:sp>
      <p:sp>
        <p:nvSpPr>
          <p:cNvPr id="13316" name="Text Box 4"/>
          <p:cNvSpPr txBox="1">
            <a:spLocks noChangeArrowheads="1"/>
          </p:cNvSpPr>
          <p:nvPr/>
        </p:nvSpPr>
        <p:spPr bwMode="auto">
          <a:xfrm>
            <a:off x="0" y="0"/>
            <a:ext cx="9144000" cy="3846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65000"/>
              </a:lnSpc>
              <a:spcBef>
                <a:spcPct val="50000"/>
              </a:spcBef>
              <a:buFontTx/>
              <a:buNone/>
            </a:pPr>
            <a:r>
              <a:rPr lang="en-US" altLang="en-US" sz="2400">
                <a:solidFill>
                  <a:srgbClr val="0000FF"/>
                </a:solidFill>
              </a:rPr>
              <a:t>      Mùa hè là mùa của những chú ve kêu rả rích trong những tán cây bàng, mùa của những bông hoa phượng đỏ chói và cũng là mùa của những cơn mưa rào chợt đến rồi chợt đi.</a:t>
            </a:r>
          </a:p>
          <a:p>
            <a:pPr eaLnBrk="1" hangingPunct="1">
              <a:lnSpc>
                <a:spcPct val="65000"/>
              </a:lnSpc>
              <a:spcBef>
                <a:spcPct val="50000"/>
              </a:spcBef>
              <a:buFontTx/>
              <a:buNone/>
            </a:pPr>
            <a:r>
              <a:rPr lang="en-US" altLang="en-US" sz="2400">
                <a:solidFill>
                  <a:srgbClr val="0000FF"/>
                </a:solidFill>
              </a:rPr>
              <a:t>      Đó là một buổi sáng trời nắng chói chang, một vài đám mây lờ lững trôi trên bầu trời. Chợt nắng vụt tắt. “Lộp độp, lộp độp! …” Mưa thật rồi. Cơn mưa bất chợt ào xuống làm trắng xóa đất trời. Ngồi trong nhà, em tự hỏi sao cơn mưa đầu mùa năm nay lại đến sớm thế nhỉ ? Nhìn ra ngoài đường, mọi người đang vội vã đi tìm chỗ trú. Ngược hẳn lại, lũ trẻ con không những không sợ mà còn hò nhau ra đường tắm mưa. Những chú sẻ non hấp tấp bay về tổ. Mưa càng lúc càng nặng hạt, muôn vàn những hạt mưa to nhỏ thi nhau ào xuống. Những hạt mưa trong veo, lấp lánh như những giọt thủy tinh. Mưa rơi xuống mái tôn nghe ầm ầm nư tiếng trống dội, nước ào ào đổ xuống lề đường. Một lúc sau mưa ngớt dần rồi tạnh hẳn.    </a:t>
            </a:r>
          </a:p>
        </p:txBody>
      </p:sp>
      <p:sp>
        <p:nvSpPr>
          <p:cNvPr id="13317" name="Text Box 5"/>
          <p:cNvSpPr txBox="1">
            <a:spLocks noChangeArrowheads="1"/>
          </p:cNvSpPr>
          <p:nvPr/>
        </p:nvSpPr>
        <p:spPr bwMode="auto">
          <a:xfrm>
            <a:off x="304800" y="4191000"/>
            <a:ext cx="8458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800"/>
          </a:p>
        </p:txBody>
      </p:sp>
      <p:sp>
        <p:nvSpPr>
          <p:cNvPr id="13318" name="Text Box 6"/>
          <p:cNvSpPr txBox="1">
            <a:spLocks noChangeArrowheads="1"/>
          </p:cNvSpPr>
          <p:nvPr/>
        </p:nvSpPr>
        <p:spPr bwMode="auto">
          <a:xfrm>
            <a:off x="609600" y="4191000"/>
            <a:ext cx="8077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800"/>
          </a:p>
        </p:txBody>
      </p:sp>
      <p:sp>
        <p:nvSpPr>
          <p:cNvPr id="13319" name="Text Box 7"/>
          <p:cNvSpPr txBox="1">
            <a:spLocks noChangeArrowheads="1"/>
          </p:cNvSpPr>
          <p:nvPr/>
        </p:nvSpPr>
        <p:spPr bwMode="auto">
          <a:xfrm>
            <a:off x="0" y="3963988"/>
            <a:ext cx="9144000" cy="2894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65000"/>
              </a:lnSpc>
              <a:spcBef>
                <a:spcPct val="50000"/>
              </a:spcBef>
              <a:buFontTx/>
              <a:buNone/>
            </a:pPr>
            <a:r>
              <a:rPr lang="en-US" altLang="en-US" sz="2400">
                <a:solidFill>
                  <a:srgbClr val="0000FF"/>
                </a:solidFill>
              </a:rPr>
              <a:t>     Đúng với cách mà người ta nói về cơn mưa rào mùa hạ - mưa chợt đến rồi lại chợt đi. Bầu trời giờ lại trong xanh và cao lồng lộng. Ánh nắng khẽ khàng chiếu xuyên qua những tán lá bàng xanh mướt. Không khí sau cơn mưa cũng có phần thoáng đãng và dễ chịu hơn. Mấy chú sẻ không biết vừa chú mưa ở đâu mà giờ đã tụ tập lại trên các cành cây rỉa lông, rỉa cánh, thỉnh thoảng lại kêu lích rích thật dễ thương. Và phía đằng đông, một chiếc cầu vồng xuất hiện làm tô điểm thêm cho khung cảnh thiên nhiên tươi đẹp.</a:t>
            </a:r>
          </a:p>
          <a:p>
            <a:pPr eaLnBrk="1" hangingPunct="1">
              <a:lnSpc>
                <a:spcPct val="65000"/>
              </a:lnSpc>
              <a:spcBef>
                <a:spcPct val="50000"/>
              </a:spcBef>
              <a:buFontTx/>
              <a:buNone/>
            </a:pPr>
            <a:r>
              <a:rPr lang="en-US" altLang="en-US" sz="2400">
                <a:solidFill>
                  <a:srgbClr val="0000FF"/>
                </a:solidFill>
              </a:rPr>
              <a:t>     Mưa mang đến cho ta thật nhiều niềm vui. Mưa giúp cây cối xanh và tươi tốt hơn. Em yêu mưa.</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14338" name="WordArt 3"/>
          <p:cNvSpPr>
            <a:spLocks noChangeArrowheads="1" noChangeShapeType="1" noTextEdit="1"/>
          </p:cNvSpPr>
          <p:nvPr/>
        </p:nvSpPr>
        <p:spPr bwMode="auto">
          <a:xfrm>
            <a:off x="1924050" y="1143000"/>
            <a:ext cx="6019800" cy="762000"/>
          </a:xfrm>
          <a:prstGeom prst="rect">
            <a:avLst/>
          </a:prstGeom>
        </p:spPr>
        <p:txBody>
          <a:bodyPr wrap="none" fromWordArt="1">
            <a:prstTxWarp prst="textPlain">
              <a:avLst>
                <a:gd name="adj" fmla="val 49056"/>
              </a:avLst>
            </a:prstTxWarp>
          </a:bodyPr>
          <a:lstStyle/>
          <a:p>
            <a:pPr algn="ctr"/>
            <a:r>
              <a:rPr lang="vi-VN" sz="3600" b="1" kern="10">
                <a:ln w="12700">
                  <a:solidFill>
                    <a:srgbClr val="FF6600"/>
                  </a:solidFill>
                  <a:round/>
                  <a:headEnd/>
                  <a:tailEnd/>
                </a:ln>
                <a:solidFill>
                  <a:srgbClr val="FF0066"/>
                </a:solidFill>
                <a:effectLst>
                  <a:outerShdw dist="35921" dir="2700000" sy="50000" kx="2115830" algn="bl" rotWithShape="0">
                    <a:srgbClr val="C0C0C0">
                      <a:alpha val="79999"/>
                    </a:srgbClr>
                  </a:outerShdw>
                </a:effectLst>
                <a:cs typeface="Arial" panose="020B0604020202020204" pitchFamily="34" charset="0"/>
              </a:rPr>
              <a:t>Chân thành cảm ơn </a:t>
            </a:r>
            <a:endParaRPr lang="en-US" sz="3600" b="1" kern="10">
              <a:ln w="12700">
                <a:solidFill>
                  <a:srgbClr val="FF6600"/>
                </a:solidFill>
                <a:round/>
                <a:headEnd/>
                <a:tailEnd/>
              </a:ln>
              <a:solidFill>
                <a:srgbClr val="FF0066"/>
              </a:solidFill>
              <a:effectLst>
                <a:outerShdw dist="35921" dir="2700000" sy="50000" kx="2115830" algn="bl" rotWithShape="0">
                  <a:srgbClr val="C0C0C0">
                    <a:alpha val="79999"/>
                  </a:srgbClr>
                </a:outerShdw>
              </a:effectLst>
              <a:cs typeface="Arial" panose="020B0604020202020204" pitchFamily="34" charset="0"/>
            </a:endParaRPr>
          </a:p>
        </p:txBody>
      </p:sp>
      <p:pic>
        <p:nvPicPr>
          <p:cNvPr id="14339" name="Picture 5" descr="!dk8_1la"/>
          <p:cNvPicPr>
            <a:picLocks noChangeAspect="1" noChangeArrowheads="1" noCrop="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3733800" y="4724400"/>
            <a:ext cx="1905000" cy="14652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4340" name="Picture 6" descr="!c_lite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0800000" flipV="1">
            <a:off x="0" y="0"/>
            <a:ext cx="8991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152400" y="152400"/>
            <a:ext cx="88392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b="1">
                <a:solidFill>
                  <a:srgbClr val="FF0066"/>
                </a:solidFill>
              </a:rPr>
              <a:t>Thứ hai, ngày 14 tháng 10 năm 2018</a:t>
            </a:r>
          </a:p>
        </p:txBody>
      </p:sp>
      <p:sp>
        <p:nvSpPr>
          <p:cNvPr id="16387" name="Text Box 3"/>
          <p:cNvSpPr txBox="1">
            <a:spLocks noChangeArrowheads="1"/>
          </p:cNvSpPr>
          <p:nvPr/>
        </p:nvSpPr>
        <p:spPr bwMode="auto">
          <a:xfrm>
            <a:off x="304800" y="685800"/>
            <a:ext cx="85344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b="1">
                <a:solidFill>
                  <a:srgbClr val="0000FF"/>
                </a:solidFill>
              </a:rPr>
              <a:t>Tập làm văn</a:t>
            </a:r>
          </a:p>
        </p:txBody>
      </p:sp>
      <p:sp>
        <p:nvSpPr>
          <p:cNvPr id="16388" name="Text Box 4"/>
          <p:cNvSpPr txBox="1">
            <a:spLocks noChangeArrowheads="1"/>
          </p:cNvSpPr>
          <p:nvPr/>
        </p:nvSpPr>
        <p:spPr bwMode="auto">
          <a:xfrm>
            <a:off x="1219200" y="1295400"/>
            <a:ext cx="6858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b="1">
                <a:solidFill>
                  <a:srgbClr val="0000CC"/>
                </a:solidFill>
              </a:rPr>
              <a:t>Trả bài văn tả cảnh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6386"/>
                                        </p:tgtEl>
                                        <p:attrNameLst>
                                          <p:attrName>style.visibility</p:attrName>
                                        </p:attrNameLst>
                                      </p:cBhvr>
                                      <p:to>
                                        <p:strVal val="visible"/>
                                      </p:to>
                                    </p:set>
                                    <p:animEffect transition="in" filter="box(in)">
                                      <p:cBhvr>
                                        <p:cTn id="7" dur="500"/>
                                        <p:tgtEl>
                                          <p:spTgt spid="1638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6387"/>
                                        </p:tgtEl>
                                        <p:attrNameLst>
                                          <p:attrName>style.visibility</p:attrName>
                                        </p:attrNameLst>
                                      </p:cBhvr>
                                      <p:to>
                                        <p:strVal val="visible"/>
                                      </p:to>
                                    </p:set>
                                    <p:animEffect transition="in" filter="box(in)">
                                      <p:cBhvr>
                                        <p:cTn id="12" dur="500"/>
                                        <p:tgtEl>
                                          <p:spTgt spid="16387"/>
                                        </p:tgtEl>
                                      </p:cBhvr>
                                    </p:animEffect>
                                  </p:childTnLst>
                                </p:cTn>
                              </p:par>
                            </p:childTnLst>
                          </p:cTn>
                        </p:par>
                        <p:par>
                          <p:cTn id="13" fill="hold" nodeType="afterGroup">
                            <p:stCondLst>
                              <p:cond delay="500"/>
                            </p:stCondLst>
                            <p:childTnLst>
                              <p:par>
                                <p:cTn id="14" presetID="3" presetClass="emph" presetSubtype="2" fill="hold" grpId="1" nodeType="afterEffect">
                                  <p:stCondLst>
                                    <p:cond delay="0"/>
                                  </p:stCondLst>
                                  <p:childTnLst>
                                    <p:animClr clrSpc="rgb" dir="cw">
                                      <p:cBhvr override="childStyle">
                                        <p:cTn id="15" dur="2000" fill="hold"/>
                                        <p:tgtEl>
                                          <p:spTgt spid="16387"/>
                                        </p:tgtEl>
                                        <p:attrNameLst>
                                          <p:attrName>style.color</p:attrName>
                                        </p:attrNameLst>
                                      </p:cBhvr>
                                      <p:to>
                                        <a:srgbClr val="FF0000"/>
                                      </p:to>
                                    </p:animClr>
                                  </p:childTnLst>
                                </p:cTn>
                              </p:par>
                            </p:childTnLst>
                          </p:cTn>
                        </p:par>
                      </p:childTnLst>
                    </p:cTn>
                  </p:par>
                  <p:par>
                    <p:cTn id="16" fill="hold" nodeType="clickPar">
                      <p:stCondLst>
                        <p:cond delay="indefinite"/>
                      </p:stCondLst>
                      <p:childTnLst>
                        <p:par>
                          <p:cTn id="17" fill="hold" nodeType="withGroup">
                            <p:stCondLst>
                              <p:cond delay="0"/>
                            </p:stCondLst>
                            <p:childTnLst>
                              <p:par>
                                <p:cTn id="18" presetID="8" presetClass="entr" presetSubtype="16" fill="hold" grpId="0" nodeType="clickEffect">
                                  <p:stCondLst>
                                    <p:cond delay="0"/>
                                  </p:stCondLst>
                                  <p:childTnLst>
                                    <p:set>
                                      <p:cBhvr>
                                        <p:cTn id="19" dur="1" fill="hold">
                                          <p:stCondLst>
                                            <p:cond delay="0"/>
                                          </p:stCondLst>
                                        </p:cTn>
                                        <p:tgtEl>
                                          <p:spTgt spid="16388"/>
                                        </p:tgtEl>
                                        <p:attrNameLst>
                                          <p:attrName>style.visibility</p:attrName>
                                        </p:attrNameLst>
                                      </p:cBhvr>
                                      <p:to>
                                        <p:strVal val="visible"/>
                                      </p:to>
                                    </p:set>
                                    <p:animEffect transition="in" filter="diamond(in)">
                                      <p:cBhvr>
                                        <p:cTn id="20" dur="2000"/>
                                        <p:tgtEl>
                                          <p:spTgt spid="163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p:bldP spid="16387" grpId="0"/>
      <p:bldP spid="16387" grpId="1"/>
      <p:bldP spid="1638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5" name="Text Box 11"/>
          <p:cNvSpPr txBox="1">
            <a:spLocks noChangeArrowheads="1"/>
          </p:cNvSpPr>
          <p:nvPr/>
        </p:nvSpPr>
        <p:spPr bwMode="auto">
          <a:xfrm>
            <a:off x="1066800" y="990600"/>
            <a:ext cx="69342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b="1">
                <a:solidFill>
                  <a:srgbClr val="CC0000"/>
                </a:solidFill>
              </a:rPr>
              <a:t>Chọn một trong các đề văn sau:</a:t>
            </a:r>
          </a:p>
        </p:txBody>
      </p:sp>
      <p:sp>
        <p:nvSpPr>
          <p:cNvPr id="6156" name="Text Box 12"/>
          <p:cNvSpPr txBox="1">
            <a:spLocks noChangeArrowheads="1"/>
          </p:cNvSpPr>
          <p:nvPr/>
        </p:nvSpPr>
        <p:spPr bwMode="auto">
          <a:xfrm>
            <a:off x="381000" y="2057400"/>
            <a:ext cx="8305800" cy="3292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3000" b="1">
                <a:solidFill>
                  <a:srgbClr val="0000FF"/>
                </a:solidFill>
              </a:rPr>
              <a:t>Đề 1:</a:t>
            </a:r>
            <a:r>
              <a:rPr lang="en-US" altLang="en-US" sz="3000">
                <a:solidFill>
                  <a:srgbClr val="0000FF"/>
                </a:solidFill>
              </a:rPr>
              <a:t> Tả cảnh một buổi sáng (hoặc trưa, chiều)   trong một vườn cây (hay trong công viên, trên đường phố, trên cánh đồng, nương rẫy).</a:t>
            </a:r>
          </a:p>
          <a:p>
            <a:pPr eaLnBrk="1" hangingPunct="1">
              <a:spcBef>
                <a:spcPct val="50000"/>
              </a:spcBef>
              <a:buFontTx/>
              <a:buNone/>
            </a:pPr>
            <a:r>
              <a:rPr lang="en-US" altLang="en-US" sz="3000" b="1">
                <a:solidFill>
                  <a:srgbClr val="0000FF"/>
                </a:solidFill>
              </a:rPr>
              <a:t>Đề 2:</a:t>
            </a:r>
            <a:r>
              <a:rPr lang="en-US" altLang="en-US" sz="3000">
                <a:solidFill>
                  <a:srgbClr val="0000FF"/>
                </a:solidFill>
              </a:rPr>
              <a:t> Tả một cơn mưa.</a:t>
            </a:r>
          </a:p>
          <a:p>
            <a:pPr eaLnBrk="1" hangingPunct="1">
              <a:spcBef>
                <a:spcPct val="50000"/>
              </a:spcBef>
              <a:buFontTx/>
              <a:buNone/>
            </a:pPr>
            <a:r>
              <a:rPr lang="en-US" altLang="en-US" sz="3000" b="1">
                <a:solidFill>
                  <a:srgbClr val="0000FF"/>
                </a:solidFill>
              </a:rPr>
              <a:t>Đề 3:</a:t>
            </a:r>
            <a:r>
              <a:rPr lang="en-US" altLang="en-US" sz="3000">
                <a:solidFill>
                  <a:srgbClr val="0000FF"/>
                </a:solidFill>
              </a:rPr>
              <a:t> Tả ngôi nhà của em (hoặc căn hộ, phòng ở của gia đình em).</a:t>
            </a:r>
          </a:p>
        </p:txBody>
      </p:sp>
      <p:sp>
        <p:nvSpPr>
          <p:cNvPr id="5124" name="Text Box 23"/>
          <p:cNvSpPr txBox="1">
            <a:spLocks noChangeArrowheads="1"/>
          </p:cNvSpPr>
          <p:nvPr/>
        </p:nvSpPr>
        <p:spPr bwMode="auto">
          <a:xfrm>
            <a:off x="5165725" y="37703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6169" name="Line 25"/>
          <p:cNvSpPr>
            <a:spLocks noChangeShapeType="1"/>
          </p:cNvSpPr>
          <p:nvPr/>
        </p:nvSpPr>
        <p:spPr bwMode="auto">
          <a:xfrm>
            <a:off x="6629400" y="2514600"/>
            <a:ext cx="1676400" cy="0"/>
          </a:xfrm>
          <a:prstGeom prst="line">
            <a:avLst/>
          </a:prstGeom>
          <a:noFill/>
          <a:ln w="28575">
            <a:solidFill>
              <a:srgbClr val="CC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179" name="Line 35"/>
          <p:cNvSpPr>
            <a:spLocks noChangeShapeType="1"/>
          </p:cNvSpPr>
          <p:nvPr/>
        </p:nvSpPr>
        <p:spPr bwMode="auto">
          <a:xfrm>
            <a:off x="2362200" y="2971800"/>
            <a:ext cx="5791200" cy="0"/>
          </a:xfrm>
          <a:prstGeom prst="line">
            <a:avLst/>
          </a:prstGeom>
          <a:noFill/>
          <a:ln w="28575">
            <a:solidFill>
              <a:srgbClr val="CC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181" name="Line 37"/>
          <p:cNvSpPr>
            <a:spLocks noChangeShapeType="1"/>
          </p:cNvSpPr>
          <p:nvPr/>
        </p:nvSpPr>
        <p:spPr bwMode="auto">
          <a:xfrm>
            <a:off x="685800" y="3429000"/>
            <a:ext cx="6324600" cy="0"/>
          </a:xfrm>
          <a:prstGeom prst="line">
            <a:avLst/>
          </a:prstGeom>
          <a:noFill/>
          <a:ln w="28575">
            <a:solidFill>
              <a:srgbClr val="CC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183" name="Line 39"/>
          <p:cNvSpPr>
            <a:spLocks noChangeShapeType="1"/>
          </p:cNvSpPr>
          <p:nvPr/>
        </p:nvSpPr>
        <p:spPr bwMode="auto">
          <a:xfrm>
            <a:off x="1600200" y="4114800"/>
            <a:ext cx="2590800" cy="0"/>
          </a:xfrm>
          <a:prstGeom prst="line">
            <a:avLst/>
          </a:prstGeom>
          <a:noFill/>
          <a:ln w="28575">
            <a:solidFill>
              <a:srgbClr val="CC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185" name="Line 41"/>
          <p:cNvSpPr>
            <a:spLocks noChangeShapeType="1"/>
          </p:cNvSpPr>
          <p:nvPr/>
        </p:nvSpPr>
        <p:spPr bwMode="auto">
          <a:xfrm>
            <a:off x="1600200" y="4800600"/>
            <a:ext cx="3124200" cy="0"/>
          </a:xfrm>
          <a:prstGeom prst="line">
            <a:avLst/>
          </a:prstGeom>
          <a:noFill/>
          <a:ln w="28575">
            <a:solidFill>
              <a:srgbClr val="CC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187" name="Line 43"/>
          <p:cNvSpPr>
            <a:spLocks noChangeShapeType="1"/>
          </p:cNvSpPr>
          <p:nvPr/>
        </p:nvSpPr>
        <p:spPr bwMode="auto">
          <a:xfrm>
            <a:off x="6096000" y="4800600"/>
            <a:ext cx="2209800" cy="0"/>
          </a:xfrm>
          <a:prstGeom prst="line">
            <a:avLst/>
          </a:prstGeom>
          <a:noFill/>
          <a:ln w="28575">
            <a:solidFill>
              <a:srgbClr val="CC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189" name="Line 45"/>
          <p:cNvSpPr>
            <a:spLocks noChangeShapeType="1"/>
          </p:cNvSpPr>
          <p:nvPr/>
        </p:nvSpPr>
        <p:spPr bwMode="auto">
          <a:xfrm>
            <a:off x="533400" y="5257800"/>
            <a:ext cx="2971800" cy="0"/>
          </a:xfrm>
          <a:prstGeom prst="line">
            <a:avLst/>
          </a:prstGeom>
          <a:noFill/>
          <a:ln w="28575">
            <a:solidFill>
              <a:srgbClr val="CC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190" name="Line 46"/>
          <p:cNvSpPr>
            <a:spLocks noChangeShapeType="1"/>
          </p:cNvSpPr>
          <p:nvPr/>
        </p:nvSpPr>
        <p:spPr bwMode="auto">
          <a:xfrm>
            <a:off x="1676400" y="2514600"/>
            <a:ext cx="3581400" cy="0"/>
          </a:xfrm>
          <a:prstGeom prst="line">
            <a:avLst/>
          </a:prstGeom>
          <a:noFill/>
          <a:ln w="28575">
            <a:solidFill>
              <a:srgbClr val="CC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6155"/>
                                        </p:tgtEl>
                                        <p:attrNameLst>
                                          <p:attrName>style.visibility</p:attrName>
                                        </p:attrNameLst>
                                      </p:cBhvr>
                                      <p:to>
                                        <p:strVal val="visible"/>
                                      </p:to>
                                    </p:set>
                                    <p:animEffect transition="in" filter="circle(in)">
                                      <p:cBhvr>
                                        <p:cTn id="7" dur="2000"/>
                                        <p:tgtEl>
                                          <p:spTgt spid="615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5" presetClass="entr" presetSubtype="0" fill="hold" grpId="0" nodeType="clickEffect">
                                  <p:stCondLst>
                                    <p:cond delay="0"/>
                                  </p:stCondLst>
                                  <p:childTnLst>
                                    <p:set>
                                      <p:cBhvr>
                                        <p:cTn id="11" dur="1" fill="hold">
                                          <p:stCondLst>
                                            <p:cond delay="0"/>
                                          </p:stCondLst>
                                        </p:cTn>
                                        <p:tgtEl>
                                          <p:spTgt spid="6156"/>
                                        </p:tgtEl>
                                        <p:attrNameLst>
                                          <p:attrName>style.visibility</p:attrName>
                                        </p:attrNameLst>
                                      </p:cBhvr>
                                      <p:to>
                                        <p:strVal val="visible"/>
                                      </p:to>
                                    </p:set>
                                    <p:anim calcmode="lin" valueType="num">
                                      <p:cBhvr>
                                        <p:cTn id="12" dur="1000" fill="hold"/>
                                        <p:tgtEl>
                                          <p:spTgt spid="6156"/>
                                        </p:tgtEl>
                                        <p:attrNameLst>
                                          <p:attrName>ppt_w</p:attrName>
                                        </p:attrNameLst>
                                      </p:cBhvr>
                                      <p:tavLst>
                                        <p:tav tm="0">
                                          <p:val>
                                            <p:strVal val="#ppt_w*0.70"/>
                                          </p:val>
                                        </p:tav>
                                        <p:tav tm="100000">
                                          <p:val>
                                            <p:strVal val="#ppt_w"/>
                                          </p:val>
                                        </p:tav>
                                      </p:tavLst>
                                    </p:anim>
                                    <p:anim calcmode="lin" valueType="num">
                                      <p:cBhvr>
                                        <p:cTn id="13" dur="1000" fill="hold"/>
                                        <p:tgtEl>
                                          <p:spTgt spid="6156"/>
                                        </p:tgtEl>
                                        <p:attrNameLst>
                                          <p:attrName>ppt_h</p:attrName>
                                        </p:attrNameLst>
                                      </p:cBhvr>
                                      <p:tavLst>
                                        <p:tav tm="0">
                                          <p:val>
                                            <p:strVal val="#ppt_h"/>
                                          </p:val>
                                        </p:tav>
                                        <p:tav tm="100000">
                                          <p:val>
                                            <p:strVal val="#ppt_h"/>
                                          </p:val>
                                        </p:tav>
                                      </p:tavLst>
                                    </p:anim>
                                    <p:animEffect transition="in" filter="fade">
                                      <p:cBhvr>
                                        <p:cTn id="14" dur="1000"/>
                                        <p:tgtEl>
                                          <p:spTgt spid="6156"/>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8" presetClass="entr" presetSubtype="16" fill="hold" nodeType="clickEffect">
                                  <p:stCondLst>
                                    <p:cond delay="0"/>
                                  </p:stCondLst>
                                  <p:childTnLst>
                                    <p:set>
                                      <p:cBhvr>
                                        <p:cTn id="18" dur="1" fill="hold">
                                          <p:stCondLst>
                                            <p:cond delay="0"/>
                                          </p:stCondLst>
                                        </p:cTn>
                                        <p:tgtEl>
                                          <p:spTgt spid="6190"/>
                                        </p:tgtEl>
                                        <p:attrNameLst>
                                          <p:attrName>style.visibility</p:attrName>
                                        </p:attrNameLst>
                                      </p:cBhvr>
                                      <p:to>
                                        <p:strVal val="visible"/>
                                      </p:to>
                                    </p:set>
                                    <p:animEffect transition="in" filter="diamond(in)">
                                      <p:cBhvr>
                                        <p:cTn id="19" dur="2000"/>
                                        <p:tgtEl>
                                          <p:spTgt spid="6190"/>
                                        </p:tgtEl>
                                      </p:cBhvr>
                                    </p:animEffect>
                                  </p:childTnLst>
                                </p:cTn>
                              </p:par>
                              <p:par>
                                <p:cTn id="20" presetID="53" presetClass="entr" presetSubtype="0" fill="hold" nodeType="withEffect">
                                  <p:stCondLst>
                                    <p:cond delay="0"/>
                                  </p:stCondLst>
                                  <p:childTnLst>
                                    <p:set>
                                      <p:cBhvr>
                                        <p:cTn id="21" dur="1" fill="hold">
                                          <p:stCondLst>
                                            <p:cond delay="0"/>
                                          </p:stCondLst>
                                        </p:cTn>
                                        <p:tgtEl>
                                          <p:spTgt spid="6169"/>
                                        </p:tgtEl>
                                        <p:attrNameLst>
                                          <p:attrName>style.visibility</p:attrName>
                                        </p:attrNameLst>
                                      </p:cBhvr>
                                      <p:to>
                                        <p:strVal val="visible"/>
                                      </p:to>
                                    </p:set>
                                    <p:anim calcmode="lin" valueType="num">
                                      <p:cBhvr>
                                        <p:cTn id="22" dur="500" fill="hold"/>
                                        <p:tgtEl>
                                          <p:spTgt spid="6169"/>
                                        </p:tgtEl>
                                        <p:attrNameLst>
                                          <p:attrName>ppt_w</p:attrName>
                                        </p:attrNameLst>
                                      </p:cBhvr>
                                      <p:tavLst>
                                        <p:tav tm="0">
                                          <p:val>
                                            <p:fltVal val="0"/>
                                          </p:val>
                                        </p:tav>
                                        <p:tav tm="100000">
                                          <p:val>
                                            <p:strVal val="#ppt_w"/>
                                          </p:val>
                                        </p:tav>
                                      </p:tavLst>
                                    </p:anim>
                                    <p:anim calcmode="lin" valueType="num">
                                      <p:cBhvr>
                                        <p:cTn id="23" dur="500" fill="hold"/>
                                        <p:tgtEl>
                                          <p:spTgt spid="6169"/>
                                        </p:tgtEl>
                                        <p:attrNameLst>
                                          <p:attrName>ppt_h</p:attrName>
                                        </p:attrNameLst>
                                      </p:cBhvr>
                                      <p:tavLst>
                                        <p:tav tm="0">
                                          <p:val>
                                            <p:fltVal val="0"/>
                                          </p:val>
                                        </p:tav>
                                        <p:tav tm="100000">
                                          <p:val>
                                            <p:strVal val="#ppt_h"/>
                                          </p:val>
                                        </p:tav>
                                      </p:tavLst>
                                    </p:anim>
                                    <p:animEffect transition="in" filter="fade">
                                      <p:cBhvr>
                                        <p:cTn id="24" dur="500"/>
                                        <p:tgtEl>
                                          <p:spTgt spid="6169"/>
                                        </p:tgtEl>
                                      </p:cBhvr>
                                    </p:animEffect>
                                  </p:childTnLst>
                                </p:cTn>
                              </p:par>
                              <p:par>
                                <p:cTn id="25" presetID="53" presetClass="entr" presetSubtype="0" fill="hold" nodeType="withEffect">
                                  <p:stCondLst>
                                    <p:cond delay="0"/>
                                  </p:stCondLst>
                                  <p:childTnLst>
                                    <p:set>
                                      <p:cBhvr>
                                        <p:cTn id="26" dur="1" fill="hold">
                                          <p:stCondLst>
                                            <p:cond delay="0"/>
                                          </p:stCondLst>
                                        </p:cTn>
                                        <p:tgtEl>
                                          <p:spTgt spid="6179"/>
                                        </p:tgtEl>
                                        <p:attrNameLst>
                                          <p:attrName>style.visibility</p:attrName>
                                        </p:attrNameLst>
                                      </p:cBhvr>
                                      <p:to>
                                        <p:strVal val="visible"/>
                                      </p:to>
                                    </p:set>
                                    <p:anim calcmode="lin" valueType="num">
                                      <p:cBhvr>
                                        <p:cTn id="27" dur="500" fill="hold"/>
                                        <p:tgtEl>
                                          <p:spTgt spid="6179"/>
                                        </p:tgtEl>
                                        <p:attrNameLst>
                                          <p:attrName>ppt_w</p:attrName>
                                        </p:attrNameLst>
                                      </p:cBhvr>
                                      <p:tavLst>
                                        <p:tav tm="0">
                                          <p:val>
                                            <p:fltVal val="0"/>
                                          </p:val>
                                        </p:tav>
                                        <p:tav tm="100000">
                                          <p:val>
                                            <p:strVal val="#ppt_w"/>
                                          </p:val>
                                        </p:tav>
                                      </p:tavLst>
                                    </p:anim>
                                    <p:anim calcmode="lin" valueType="num">
                                      <p:cBhvr>
                                        <p:cTn id="28" dur="500" fill="hold"/>
                                        <p:tgtEl>
                                          <p:spTgt spid="6179"/>
                                        </p:tgtEl>
                                        <p:attrNameLst>
                                          <p:attrName>ppt_h</p:attrName>
                                        </p:attrNameLst>
                                      </p:cBhvr>
                                      <p:tavLst>
                                        <p:tav tm="0">
                                          <p:val>
                                            <p:fltVal val="0"/>
                                          </p:val>
                                        </p:tav>
                                        <p:tav tm="100000">
                                          <p:val>
                                            <p:strVal val="#ppt_h"/>
                                          </p:val>
                                        </p:tav>
                                      </p:tavLst>
                                    </p:anim>
                                    <p:animEffect transition="in" filter="fade">
                                      <p:cBhvr>
                                        <p:cTn id="29" dur="500"/>
                                        <p:tgtEl>
                                          <p:spTgt spid="6179"/>
                                        </p:tgtEl>
                                      </p:cBhvr>
                                    </p:animEffect>
                                  </p:childTnLst>
                                </p:cTn>
                              </p:par>
                              <p:par>
                                <p:cTn id="30" presetID="53" presetClass="entr" presetSubtype="0" fill="hold" nodeType="withEffect">
                                  <p:stCondLst>
                                    <p:cond delay="0"/>
                                  </p:stCondLst>
                                  <p:childTnLst>
                                    <p:set>
                                      <p:cBhvr>
                                        <p:cTn id="31" dur="1" fill="hold">
                                          <p:stCondLst>
                                            <p:cond delay="0"/>
                                          </p:stCondLst>
                                        </p:cTn>
                                        <p:tgtEl>
                                          <p:spTgt spid="6181"/>
                                        </p:tgtEl>
                                        <p:attrNameLst>
                                          <p:attrName>style.visibility</p:attrName>
                                        </p:attrNameLst>
                                      </p:cBhvr>
                                      <p:to>
                                        <p:strVal val="visible"/>
                                      </p:to>
                                    </p:set>
                                    <p:anim calcmode="lin" valueType="num">
                                      <p:cBhvr>
                                        <p:cTn id="32" dur="500" fill="hold"/>
                                        <p:tgtEl>
                                          <p:spTgt spid="6181"/>
                                        </p:tgtEl>
                                        <p:attrNameLst>
                                          <p:attrName>ppt_w</p:attrName>
                                        </p:attrNameLst>
                                      </p:cBhvr>
                                      <p:tavLst>
                                        <p:tav tm="0">
                                          <p:val>
                                            <p:fltVal val="0"/>
                                          </p:val>
                                        </p:tav>
                                        <p:tav tm="100000">
                                          <p:val>
                                            <p:strVal val="#ppt_w"/>
                                          </p:val>
                                        </p:tav>
                                      </p:tavLst>
                                    </p:anim>
                                    <p:anim calcmode="lin" valueType="num">
                                      <p:cBhvr>
                                        <p:cTn id="33" dur="500" fill="hold"/>
                                        <p:tgtEl>
                                          <p:spTgt spid="6181"/>
                                        </p:tgtEl>
                                        <p:attrNameLst>
                                          <p:attrName>ppt_h</p:attrName>
                                        </p:attrNameLst>
                                      </p:cBhvr>
                                      <p:tavLst>
                                        <p:tav tm="0">
                                          <p:val>
                                            <p:fltVal val="0"/>
                                          </p:val>
                                        </p:tav>
                                        <p:tav tm="100000">
                                          <p:val>
                                            <p:strVal val="#ppt_h"/>
                                          </p:val>
                                        </p:tav>
                                      </p:tavLst>
                                    </p:anim>
                                    <p:animEffect transition="in" filter="fade">
                                      <p:cBhvr>
                                        <p:cTn id="34" dur="500"/>
                                        <p:tgtEl>
                                          <p:spTgt spid="6181"/>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2" presetClass="entr" presetSubtype="4" fill="hold" nodeType="clickEffect">
                                  <p:stCondLst>
                                    <p:cond delay="0"/>
                                  </p:stCondLst>
                                  <p:childTnLst>
                                    <p:set>
                                      <p:cBhvr>
                                        <p:cTn id="38" dur="1" fill="hold">
                                          <p:stCondLst>
                                            <p:cond delay="0"/>
                                          </p:stCondLst>
                                        </p:cTn>
                                        <p:tgtEl>
                                          <p:spTgt spid="6183"/>
                                        </p:tgtEl>
                                        <p:attrNameLst>
                                          <p:attrName>style.visibility</p:attrName>
                                        </p:attrNameLst>
                                      </p:cBhvr>
                                      <p:to>
                                        <p:strVal val="visible"/>
                                      </p:to>
                                    </p:set>
                                    <p:anim calcmode="lin" valueType="num">
                                      <p:cBhvr additive="base">
                                        <p:cTn id="39" dur="500" fill="hold"/>
                                        <p:tgtEl>
                                          <p:spTgt spid="6183"/>
                                        </p:tgtEl>
                                        <p:attrNameLst>
                                          <p:attrName>ppt_x</p:attrName>
                                        </p:attrNameLst>
                                      </p:cBhvr>
                                      <p:tavLst>
                                        <p:tav tm="0">
                                          <p:val>
                                            <p:strVal val="#ppt_x"/>
                                          </p:val>
                                        </p:tav>
                                        <p:tav tm="100000">
                                          <p:val>
                                            <p:strVal val="#ppt_x"/>
                                          </p:val>
                                        </p:tav>
                                      </p:tavLst>
                                    </p:anim>
                                    <p:anim calcmode="lin" valueType="num">
                                      <p:cBhvr additive="base">
                                        <p:cTn id="40" dur="500" fill="hold"/>
                                        <p:tgtEl>
                                          <p:spTgt spid="6183"/>
                                        </p:tgtEl>
                                        <p:attrNameLst>
                                          <p:attrName>ppt_y</p:attrName>
                                        </p:attrNameLst>
                                      </p:cBhvr>
                                      <p:tavLst>
                                        <p:tav tm="0">
                                          <p:val>
                                            <p:strVal val="1+#ppt_h/2"/>
                                          </p:val>
                                        </p:tav>
                                        <p:tav tm="100000">
                                          <p:val>
                                            <p:strVal val="#ppt_y"/>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2" presetClass="entr" presetSubtype="4" fill="hold" nodeType="clickEffect">
                                  <p:stCondLst>
                                    <p:cond delay="0"/>
                                  </p:stCondLst>
                                  <p:childTnLst>
                                    <p:set>
                                      <p:cBhvr>
                                        <p:cTn id="44" dur="1" fill="hold">
                                          <p:stCondLst>
                                            <p:cond delay="0"/>
                                          </p:stCondLst>
                                        </p:cTn>
                                        <p:tgtEl>
                                          <p:spTgt spid="6185"/>
                                        </p:tgtEl>
                                        <p:attrNameLst>
                                          <p:attrName>style.visibility</p:attrName>
                                        </p:attrNameLst>
                                      </p:cBhvr>
                                      <p:to>
                                        <p:strVal val="visible"/>
                                      </p:to>
                                    </p:set>
                                    <p:anim calcmode="lin" valueType="num">
                                      <p:cBhvr additive="base">
                                        <p:cTn id="45" dur="500" fill="hold"/>
                                        <p:tgtEl>
                                          <p:spTgt spid="6185"/>
                                        </p:tgtEl>
                                        <p:attrNameLst>
                                          <p:attrName>ppt_x</p:attrName>
                                        </p:attrNameLst>
                                      </p:cBhvr>
                                      <p:tavLst>
                                        <p:tav tm="0">
                                          <p:val>
                                            <p:strVal val="#ppt_x"/>
                                          </p:val>
                                        </p:tav>
                                        <p:tav tm="100000">
                                          <p:val>
                                            <p:strVal val="#ppt_x"/>
                                          </p:val>
                                        </p:tav>
                                      </p:tavLst>
                                    </p:anim>
                                    <p:anim calcmode="lin" valueType="num">
                                      <p:cBhvr additive="base">
                                        <p:cTn id="46" dur="500" fill="hold"/>
                                        <p:tgtEl>
                                          <p:spTgt spid="6185"/>
                                        </p:tgtEl>
                                        <p:attrNameLst>
                                          <p:attrName>ppt_y</p:attrName>
                                        </p:attrNameLst>
                                      </p:cBhvr>
                                      <p:tavLst>
                                        <p:tav tm="0">
                                          <p:val>
                                            <p:strVal val="1+#ppt_h/2"/>
                                          </p:val>
                                        </p:tav>
                                        <p:tav tm="100000">
                                          <p:val>
                                            <p:strVal val="#ppt_y"/>
                                          </p:val>
                                        </p:tav>
                                      </p:tavLst>
                                    </p:anim>
                                  </p:childTnLst>
                                </p:cTn>
                              </p:par>
                              <p:par>
                                <p:cTn id="47" presetID="2" presetClass="entr" presetSubtype="4" fill="hold" nodeType="withEffect">
                                  <p:stCondLst>
                                    <p:cond delay="0"/>
                                  </p:stCondLst>
                                  <p:childTnLst>
                                    <p:set>
                                      <p:cBhvr>
                                        <p:cTn id="48" dur="1" fill="hold">
                                          <p:stCondLst>
                                            <p:cond delay="0"/>
                                          </p:stCondLst>
                                        </p:cTn>
                                        <p:tgtEl>
                                          <p:spTgt spid="6187"/>
                                        </p:tgtEl>
                                        <p:attrNameLst>
                                          <p:attrName>style.visibility</p:attrName>
                                        </p:attrNameLst>
                                      </p:cBhvr>
                                      <p:to>
                                        <p:strVal val="visible"/>
                                      </p:to>
                                    </p:set>
                                    <p:anim calcmode="lin" valueType="num">
                                      <p:cBhvr additive="base">
                                        <p:cTn id="49" dur="500" fill="hold"/>
                                        <p:tgtEl>
                                          <p:spTgt spid="6187"/>
                                        </p:tgtEl>
                                        <p:attrNameLst>
                                          <p:attrName>ppt_x</p:attrName>
                                        </p:attrNameLst>
                                      </p:cBhvr>
                                      <p:tavLst>
                                        <p:tav tm="0">
                                          <p:val>
                                            <p:strVal val="#ppt_x"/>
                                          </p:val>
                                        </p:tav>
                                        <p:tav tm="100000">
                                          <p:val>
                                            <p:strVal val="#ppt_x"/>
                                          </p:val>
                                        </p:tav>
                                      </p:tavLst>
                                    </p:anim>
                                    <p:anim calcmode="lin" valueType="num">
                                      <p:cBhvr additive="base">
                                        <p:cTn id="50" dur="500" fill="hold"/>
                                        <p:tgtEl>
                                          <p:spTgt spid="6187"/>
                                        </p:tgtEl>
                                        <p:attrNameLst>
                                          <p:attrName>ppt_y</p:attrName>
                                        </p:attrNameLst>
                                      </p:cBhvr>
                                      <p:tavLst>
                                        <p:tav tm="0">
                                          <p:val>
                                            <p:strVal val="1+#ppt_h/2"/>
                                          </p:val>
                                        </p:tav>
                                        <p:tav tm="100000">
                                          <p:val>
                                            <p:strVal val="#ppt_y"/>
                                          </p:val>
                                        </p:tav>
                                      </p:tavLst>
                                    </p:anim>
                                  </p:childTnLst>
                                </p:cTn>
                              </p:par>
                              <p:par>
                                <p:cTn id="51" presetID="2" presetClass="entr" presetSubtype="4" fill="hold" nodeType="withEffect">
                                  <p:stCondLst>
                                    <p:cond delay="0"/>
                                  </p:stCondLst>
                                  <p:childTnLst>
                                    <p:set>
                                      <p:cBhvr>
                                        <p:cTn id="52" dur="1" fill="hold">
                                          <p:stCondLst>
                                            <p:cond delay="0"/>
                                          </p:stCondLst>
                                        </p:cTn>
                                        <p:tgtEl>
                                          <p:spTgt spid="6189"/>
                                        </p:tgtEl>
                                        <p:attrNameLst>
                                          <p:attrName>style.visibility</p:attrName>
                                        </p:attrNameLst>
                                      </p:cBhvr>
                                      <p:to>
                                        <p:strVal val="visible"/>
                                      </p:to>
                                    </p:set>
                                    <p:anim calcmode="lin" valueType="num">
                                      <p:cBhvr additive="base">
                                        <p:cTn id="53" dur="500" fill="hold"/>
                                        <p:tgtEl>
                                          <p:spTgt spid="6189"/>
                                        </p:tgtEl>
                                        <p:attrNameLst>
                                          <p:attrName>ppt_x</p:attrName>
                                        </p:attrNameLst>
                                      </p:cBhvr>
                                      <p:tavLst>
                                        <p:tav tm="0">
                                          <p:val>
                                            <p:strVal val="#ppt_x"/>
                                          </p:val>
                                        </p:tav>
                                        <p:tav tm="100000">
                                          <p:val>
                                            <p:strVal val="#ppt_x"/>
                                          </p:val>
                                        </p:tav>
                                      </p:tavLst>
                                    </p:anim>
                                    <p:anim calcmode="lin" valueType="num">
                                      <p:cBhvr additive="base">
                                        <p:cTn id="54" dur="500" fill="hold"/>
                                        <p:tgtEl>
                                          <p:spTgt spid="618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5" grpId="0"/>
      <p:bldP spid="615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5" name="Text Box 11"/>
          <p:cNvSpPr txBox="1">
            <a:spLocks noChangeArrowheads="1"/>
          </p:cNvSpPr>
          <p:nvPr/>
        </p:nvSpPr>
        <p:spPr bwMode="auto">
          <a:xfrm>
            <a:off x="0" y="0"/>
            <a:ext cx="9144000" cy="6592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65000"/>
              </a:lnSpc>
              <a:spcBef>
                <a:spcPct val="50000"/>
              </a:spcBef>
              <a:buFontTx/>
              <a:buNone/>
            </a:pPr>
            <a:r>
              <a:rPr lang="en-US" altLang="en-US" sz="2400" b="1">
                <a:solidFill>
                  <a:srgbClr val="0000FF"/>
                </a:solidFill>
              </a:rPr>
              <a:t>PHIẾU BÀI TẬP</a:t>
            </a:r>
          </a:p>
          <a:p>
            <a:pPr algn="ctr" eaLnBrk="1" hangingPunct="1">
              <a:lnSpc>
                <a:spcPct val="65000"/>
              </a:lnSpc>
              <a:spcBef>
                <a:spcPct val="50000"/>
              </a:spcBef>
              <a:buFontTx/>
              <a:buNone/>
            </a:pPr>
            <a:r>
              <a:rPr lang="en-US" altLang="en-US" sz="2400" b="1">
                <a:solidFill>
                  <a:srgbClr val="0000FF"/>
                </a:solidFill>
              </a:rPr>
              <a:t>TRẢ BÀI VĂN TẢ CẢNH</a:t>
            </a:r>
          </a:p>
          <a:p>
            <a:pPr eaLnBrk="1" hangingPunct="1">
              <a:spcBef>
                <a:spcPct val="0"/>
              </a:spcBef>
              <a:buFontTx/>
              <a:buNone/>
            </a:pPr>
            <a:r>
              <a:rPr lang="en-US" altLang="en-US" sz="2400" b="1">
                <a:solidFill>
                  <a:srgbClr val="CC0000"/>
                </a:solidFill>
              </a:rPr>
              <a:t>Bài 1:</a:t>
            </a:r>
            <a:r>
              <a:rPr lang="en-US" altLang="en-US" sz="2400">
                <a:solidFill>
                  <a:srgbClr val="0000FF"/>
                </a:solidFill>
              </a:rPr>
              <a:t>  Viết lại các từ sau đây cho đúng chính tả :</a:t>
            </a:r>
          </a:p>
          <a:p>
            <a:pPr eaLnBrk="1" hangingPunct="1">
              <a:spcBef>
                <a:spcPct val="0"/>
              </a:spcBef>
              <a:buFontTx/>
              <a:buNone/>
            </a:pPr>
            <a:r>
              <a:rPr lang="en-US" altLang="en-US" sz="2400" b="1">
                <a:solidFill>
                  <a:srgbClr val="0000FF"/>
                </a:solidFill>
              </a:rPr>
              <a:t>Lỗi                                                               Sửa lỗi	</a:t>
            </a:r>
          </a:p>
          <a:p>
            <a:pPr eaLnBrk="1" hangingPunct="1">
              <a:spcBef>
                <a:spcPct val="0"/>
              </a:spcBef>
              <a:buFontTx/>
              <a:buNone/>
            </a:pPr>
            <a:r>
              <a:rPr lang="en-US" altLang="en-US" sz="2400">
                <a:solidFill>
                  <a:srgbClr val="0000FF"/>
                </a:solidFill>
              </a:rPr>
              <a:t>thỉng thoảng                             ………………………………….</a:t>
            </a:r>
          </a:p>
          <a:p>
            <a:pPr eaLnBrk="1" hangingPunct="1">
              <a:spcBef>
                <a:spcPct val="0"/>
              </a:spcBef>
              <a:buFontTx/>
              <a:buNone/>
            </a:pPr>
            <a:r>
              <a:rPr lang="en-US" altLang="en-US" sz="2400">
                <a:solidFill>
                  <a:srgbClr val="0000FF"/>
                </a:solidFill>
              </a:rPr>
              <a:t>chú mưa                                   ………………………………….</a:t>
            </a:r>
          </a:p>
          <a:p>
            <a:pPr eaLnBrk="1" hangingPunct="1">
              <a:spcBef>
                <a:spcPct val="0"/>
              </a:spcBef>
              <a:buFontTx/>
              <a:buNone/>
            </a:pPr>
            <a:r>
              <a:rPr lang="en-US" altLang="en-US" sz="2400">
                <a:solidFill>
                  <a:srgbClr val="0000FF"/>
                </a:solidFill>
              </a:rPr>
              <a:t>nặng chĩu                                 ………………………………….</a:t>
            </a:r>
          </a:p>
          <a:p>
            <a:pPr eaLnBrk="1" hangingPunct="1">
              <a:spcBef>
                <a:spcPct val="0"/>
              </a:spcBef>
              <a:buFontTx/>
              <a:buNone/>
            </a:pPr>
            <a:r>
              <a:rPr lang="en-US" altLang="en-US" sz="2400" b="1">
                <a:solidFill>
                  <a:srgbClr val="CC0000"/>
                </a:solidFill>
              </a:rPr>
              <a:t>Bài 2:</a:t>
            </a:r>
            <a:r>
              <a:rPr lang="en-US" altLang="en-US" sz="2400">
                <a:solidFill>
                  <a:srgbClr val="0000FF"/>
                </a:solidFill>
              </a:rPr>
              <a:t> Gạch dưới từ dùng chưa chính xác trong các câu văn sau và sửa lại cho đúng:</a:t>
            </a:r>
          </a:p>
          <a:p>
            <a:pPr eaLnBrk="1" hangingPunct="1">
              <a:spcBef>
                <a:spcPct val="0"/>
              </a:spcBef>
              <a:buFontTx/>
              <a:buNone/>
            </a:pPr>
            <a:r>
              <a:rPr lang="en-US" altLang="en-US" sz="2400">
                <a:solidFill>
                  <a:srgbClr val="0000FF"/>
                </a:solidFill>
              </a:rPr>
              <a:t>        Tiếng ô tô, xe máy lại rì rầm. Tiếng người nói chuyện nhộn nhịp cả con phố.</a:t>
            </a:r>
            <a:endParaRPr lang="en-US" altLang="en-US" sz="2400" b="1" i="1">
              <a:solidFill>
                <a:srgbClr val="0000FF"/>
              </a:solidFill>
            </a:endParaRPr>
          </a:p>
          <a:p>
            <a:pPr eaLnBrk="1" hangingPunct="1">
              <a:spcBef>
                <a:spcPct val="0"/>
              </a:spcBef>
              <a:buFontTx/>
              <a:buNone/>
            </a:pPr>
            <a:r>
              <a:rPr lang="en-US" altLang="en-US" sz="2400" b="1" i="1">
                <a:solidFill>
                  <a:srgbClr val="0000FF"/>
                </a:solidFill>
              </a:rPr>
              <a:t>    Sửa lại</a:t>
            </a:r>
            <a:r>
              <a:rPr lang="en-US" altLang="en-US" sz="2400">
                <a:solidFill>
                  <a:srgbClr val="0000FF"/>
                </a:solidFill>
              </a:rPr>
              <a:t>:…………………………………………………………….</a:t>
            </a:r>
          </a:p>
          <a:p>
            <a:pPr eaLnBrk="1" hangingPunct="1">
              <a:spcBef>
                <a:spcPct val="0"/>
              </a:spcBef>
              <a:buFontTx/>
              <a:buNone/>
            </a:pPr>
            <a:r>
              <a:rPr lang="en-US" altLang="en-US" sz="2400" b="1">
                <a:solidFill>
                  <a:srgbClr val="CC0000"/>
                </a:solidFill>
              </a:rPr>
              <a:t>Bài 3:</a:t>
            </a:r>
            <a:r>
              <a:rPr lang="en-US" altLang="en-US" sz="2400">
                <a:solidFill>
                  <a:srgbClr val="0000FF"/>
                </a:solidFill>
              </a:rPr>
              <a:t> Xác định lỗi sai của những câu văn sau rồi sửa lại cho đúng và hay:</a:t>
            </a:r>
          </a:p>
          <a:p>
            <a:pPr eaLnBrk="1" hangingPunct="1">
              <a:spcBef>
                <a:spcPct val="0"/>
              </a:spcBef>
              <a:buFontTx/>
              <a:buNone/>
            </a:pPr>
            <a:r>
              <a:rPr lang="en-US" altLang="en-US" sz="2400">
                <a:solidFill>
                  <a:srgbClr val="0000FF"/>
                </a:solidFill>
              </a:rPr>
              <a:t>         Mây đen ùn ùn kéo đến bao quát cả bầu trời, tiếng sấm ghê rợn vang lên rất to khiến các bạn ồ lên rất to.</a:t>
            </a:r>
            <a:endParaRPr lang="en-US" altLang="en-US" sz="2400" b="1" i="1">
              <a:solidFill>
                <a:srgbClr val="0000FF"/>
              </a:solidFill>
            </a:endParaRPr>
          </a:p>
          <a:p>
            <a:pPr eaLnBrk="1" hangingPunct="1">
              <a:spcBef>
                <a:spcPct val="0"/>
              </a:spcBef>
              <a:buFontTx/>
              <a:buNone/>
            </a:pPr>
            <a:r>
              <a:rPr lang="en-US" altLang="en-US" sz="2400" b="1" i="1">
                <a:solidFill>
                  <a:srgbClr val="0000FF"/>
                </a:solidFill>
              </a:rPr>
              <a:t>    Sửa lại</a:t>
            </a:r>
            <a:r>
              <a:rPr lang="en-US" altLang="en-US" sz="2400">
                <a:solidFill>
                  <a:srgbClr val="0000FF"/>
                </a:solidFill>
              </a:rPr>
              <a:t>:……………………………………………………………</a:t>
            </a:r>
          </a:p>
          <a:p>
            <a:pPr eaLnBrk="1" hangingPunct="1">
              <a:spcBef>
                <a:spcPct val="0"/>
              </a:spcBef>
              <a:buFontTx/>
              <a:buNone/>
            </a:pPr>
            <a:r>
              <a:rPr lang="en-US" altLang="en-US" sz="2400">
                <a:solidFill>
                  <a:srgbClr val="0000FF"/>
                </a:solidFill>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275"/>
                                        </p:tgtEl>
                                        <p:attrNameLst>
                                          <p:attrName>style.visibility</p:attrName>
                                        </p:attrNameLst>
                                      </p:cBhvr>
                                      <p:to>
                                        <p:strVal val="visible"/>
                                      </p:to>
                                    </p:set>
                                    <p:anim calcmode="lin" valueType="num">
                                      <p:cBhvr additive="base">
                                        <p:cTn id="7" dur="500" fill="hold"/>
                                        <p:tgtEl>
                                          <p:spTgt spid="11275"/>
                                        </p:tgtEl>
                                        <p:attrNameLst>
                                          <p:attrName>ppt_x</p:attrName>
                                        </p:attrNameLst>
                                      </p:cBhvr>
                                      <p:tavLst>
                                        <p:tav tm="0">
                                          <p:val>
                                            <p:strVal val="#ppt_x"/>
                                          </p:val>
                                        </p:tav>
                                        <p:tav tm="100000">
                                          <p:val>
                                            <p:strVal val="#ppt_x"/>
                                          </p:val>
                                        </p:tav>
                                      </p:tavLst>
                                    </p:anim>
                                    <p:anim calcmode="lin" valueType="num">
                                      <p:cBhvr additive="base">
                                        <p:cTn id="8" dur="500" fill="hold"/>
                                        <p:tgtEl>
                                          <p:spTgt spid="1127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2"/>
          <p:cNvSpPr txBox="1">
            <a:spLocks noChangeArrowheads="1"/>
          </p:cNvSpPr>
          <p:nvPr/>
        </p:nvSpPr>
        <p:spPr bwMode="auto">
          <a:xfrm>
            <a:off x="457200" y="228600"/>
            <a:ext cx="8382000" cy="5494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65000"/>
              </a:lnSpc>
              <a:spcBef>
                <a:spcPct val="50000"/>
              </a:spcBef>
              <a:buFontTx/>
              <a:buNone/>
            </a:pPr>
            <a:endParaRPr lang="en-US" altLang="en-US" sz="2800" b="1">
              <a:solidFill>
                <a:srgbClr val="0000FF"/>
              </a:solidFill>
            </a:endParaRPr>
          </a:p>
          <a:p>
            <a:pPr eaLnBrk="1" hangingPunct="1">
              <a:spcBef>
                <a:spcPct val="0"/>
              </a:spcBef>
              <a:buFontTx/>
              <a:buNone/>
            </a:pPr>
            <a:endParaRPr lang="en-US" altLang="en-US" sz="2800" b="1">
              <a:solidFill>
                <a:srgbClr val="0000FF"/>
              </a:solidFill>
            </a:endParaRPr>
          </a:p>
          <a:p>
            <a:pPr eaLnBrk="1" hangingPunct="1">
              <a:spcBef>
                <a:spcPct val="0"/>
              </a:spcBef>
              <a:buFontTx/>
              <a:buNone/>
            </a:pPr>
            <a:r>
              <a:rPr lang="en-US" altLang="en-US" sz="2800" b="1">
                <a:solidFill>
                  <a:srgbClr val="0000FF"/>
                </a:solidFill>
              </a:rPr>
              <a:t>Bài 1:</a:t>
            </a:r>
            <a:r>
              <a:rPr lang="en-US" altLang="en-US" sz="2800">
                <a:solidFill>
                  <a:srgbClr val="0000FF"/>
                </a:solidFill>
              </a:rPr>
              <a:t>  Viết lại các từ sau đây cho đúng chính tả :</a:t>
            </a:r>
          </a:p>
          <a:p>
            <a:pPr eaLnBrk="1" hangingPunct="1">
              <a:spcBef>
                <a:spcPct val="0"/>
              </a:spcBef>
              <a:buFontTx/>
              <a:buNone/>
            </a:pPr>
            <a:r>
              <a:rPr lang="en-US" altLang="en-US" sz="2800" b="1">
                <a:solidFill>
                  <a:srgbClr val="0000FF"/>
                </a:solidFill>
              </a:rPr>
              <a:t>Lỗi                                                         Sửa lỗi</a:t>
            </a:r>
          </a:p>
          <a:p>
            <a:pPr eaLnBrk="1" hangingPunct="1">
              <a:spcBef>
                <a:spcPct val="0"/>
              </a:spcBef>
              <a:buFontTx/>
              <a:buNone/>
            </a:pPr>
            <a:endParaRPr lang="en-US" altLang="en-US" sz="2800">
              <a:solidFill>
                <a:srgbClr val="0000FF"/>
              </a:solidFill>
            </a:endParaRPr>
          </a:p>
          <a:p>
            <a:pPr eaLnBrk="1" hangingPunct="1">
              <a:spcBef>
                <a:spcPct val="0"/>
              </a:spcBef>
              <a:buFontTx/>
              <a:buNone/>
            </a:pPr>
            <a:r>
              <a:rPr lang="en-US" altLang="en-US" sz="2800">
                <a:solidFill>
                  <a:srgbClr val="0000FF"/>
                </a:solidFill>
              </a:rPr>
              <a:t>thỉng thoảng                             ………………………</a:t>
            </a:r>
          </a:p>
          <a:p>
            <a:pPr eaLnBrk="1" hangingPunct="1">
              <a:spcBef>
                <a:spcPct val="0"/>
              </a:spcBef>
              <a:buFontTx/>
              <a:buNone/>
            </a:pPr>
            <a:endParaRPr lang="en-US" altLang="en-US" sz="2800">
              <a:solidFill>
                <a:srgbClr val="0000FF"/>
              </a:solidFill>
            </a:endParaRPr>
          </a:p>
          <a:p>
            <a:pPr eaLnBrk="1" hangingPunct="1">
              <a:spcBef>
                <a:spcPct val="0"/>
              </a:spcBef>
              <a:buFontTx/>
              <a:buNone/>
            </a:pPr>
            <a:r>
              <a:rPr lang="en-US" altLang="en-US" sz="2800">
                <a:solidFill>
                  <a:srgbClr val="0000FF"/>
                </a:solidFill>
              </a:rPr>
              <a:t>chú mưa                                   ………………………</a:t>
            </a:r>
          </a:p>
          <a:p>
            <a:pPr eaLnBrk="1" hangingPunct="1">
              <a:spcBef>
                <a:spcPct val="0"/>
              </a:spcBef>
              <a:buFontTx/>
              <a:buNone/>
            </a:pPr>
            <a:endParaRPr lang="en-US" altLang="en-US" sz="2800">
              <a:solidFill>
                <a:srgbClr val="0000FF"/>
              </a:solidFill>
            </a:endParaRPr>
          </a:p>
          <a:p>
            <a:pPr eaLnBrk="1" hangingPunct="1">
              <a:spcBef>
                <a:spcPct val="0"/>
              </a:spcBef>
              <a:buFontTx/>
              <a:buNone/>
            </a:pPr>
            <a:r>
              <a:rPr lang="en-US" altLang="en-US" sz="2800">
                <a:solidFill>
                  <a:srgbClr val="0000FF"/>
                </a:solidFill>
              </a:rPr>
              <a:t>nặng chĩu                                 ………………………</a:t>
            </a:r>
          </a:p>
          <a:p>
            <a:pPr eaLnBrk="1" hangingPunct="1">
              <a:spcBef>
                <a:spcPct val="0"/>
              </a:spcBef>
              <a:buFontTx/>
              <a:buNone/>
            </a:pPr>
            <a:endParaRPr lang="en-US" altLang="en-US" sz="2800" b="1">
              <a:solidFill>
                <a:srgbClr val="0000FF"/>
              </a:solidFill>
            </a:endParaRPr>
          </a:p>
          <a:p>
            <a:pPr eaLnBrk="1" hangingPunct="1">
              <a:spcBef>
                <a:spcPct val="0"/>
              </a:spcBef>
              <a:buFontTx/>
              <a:buNone/>
            </a:pPr>
            <a:endParaRPr lang="en-US" altLang="en-US" sz="2800">
              <a:solidFill>
                <a:srgbClr val="0000FF"/>
              </a:solidFill>
            </a:endParaRPr>
          </a:p>
          <a:p>
            <a:pPr eaLnBrk="1" hangingPunct="1">
              <a:spcBef>
                <a:spcPct val="0"/>
              </a:spcBef>
              <a:buFontTx/>
              <a:buNone/>
            </a:pPr>
            <a:endParaRPr lang="en-US" altLang="en-US" sz="2800">
              <a:solidFill>
                <a:srgbClr val="0000FF"/>
              </a:solidFill>
            </a:endParaRPr>
          </a:p>
        </p:txBody>
      </p:sp>
      <p:sp>
        <p:nvSpPr>
          <p:cNvPr id="20483" name="Text Box 3"/>
          <p:cNvSpPr txBox="1">
            <a:spLocks noChangeArrowheads="1"/>
          </p:cNvSpPr>
          <p:nvPr/>
        </p:nvSpPr>
        <p:spPr bwMode="auto">
          <a:xfrm>
            <a:off x="838200" y="2195513"/>
            <a:ext cx="6858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a:solidFill>
                  <a:srgbClr val="0000FF"/>
                </a:solidFill>
              </a:rPr>
              <a:t>ng</a:t>
            </a:r>
          </a:p>
        </p:txBody>
      </p:sp>
      <p:sp>
        <p:nvSpPr>
          <p:cNvPr id="20484" name="Text Box 4"/>
          <p:cNvSpPr txBox="1">
            <a:spLocks noChangeArrowheads="1"/>
          </p:cNvSpPr>
          <p:nvPr/>
        </p:nvSpPr>
        <p:spPr bwMode="auto">
          <a:xfrm>
            <a:off x="457200" y="3062288"/>
            <a:ext cx="6858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a:solidFill>
                  <a:srgbClr val="0000FF"/>
                </a:solidFill>
              </a:rPr>
              <a:t>ch</a:t>
            </a:r>
          </a:p>
        </p:txBody>
      </p:sp>
      <p:sp>
        <p:nvSpPr>
          <p:cNvPr id="20485" name="Text Box 5"/>
          <p:cNvSpPr txBox="1">
            <a:spLocks noChangeArrowheads="1"/>
          </p:cNvSpPr>
          <p:nvPr/>
        </p:nvSpPr>
        <p:spPr bwMode="auto">
          <a:xfrm>
            <a:off x="1357313" y="3929063"/>
            <a:ext cx="8382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a:solidFill>
                  <a:srgbClr val="0000FF"/>
                </a:solidFill>
              </a:rPr>
              <a:t>ch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0482">
                                            <p:txEl>
                                              <p:pRg st="2" end="2"/>
                                            </p:txEl>
                                          </p:spTgt>
                                        </p:tgtEl>
                                        <p:attrNameLst>
                                          <p:attrName>style.visibility</p:attrName>
                                        </p:attrNameLst>
                                      </p:cBhvr>
                                      <p:to>
                                        <p:strVal val="visible"/>
                                      </p:to>
                                    </p:set>
                                    <p:animEffect transition="in" filter="circle(in)">
                                      <p:cBhvr>
                                        <p:cTn id="7" dur="2000"/>
                                        <p:tgtEl>
                                          <p:spTgt spid="20482">
                                            <p:txEl>
                                              <p:pRg st="2" end="2"/>
                                            </p:txEl>
                                          </p:spTgt>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20482">
                                            <p:txEl>
                                              <p:pRg st="3" end="3"/>
                                            </p:txEl>
                                          </p:spTgt>
                                        </p:tgtEl>
                                        <p:attrNameLst>
                                          <p:attrName>style.visibility</p:attrName>
                                        </p:attrNameLst>
                                      </p:cBhvr>
                                      <p:to>
                                        <p:strVal val="visible"/>
                                      </p:to>
                                    </p:set>
                                    <p:animEffect transition="in" filter="circle(in)">
                                      <p:cBhvr>
                                        <p:cTn id="10" dur="2000"/>
                                        <p:tgtEl>
                                          <p:spTgt spid="20482">
                                            <p:txEl>
                                              <p:pRg st="3" end="3"/>
                                            </p:txEl>
                                          </p:spTgt>
                                        </p:tgtEl>
                                      </p:cBhvr>
                                    </p:animEffect>
                                  </p:childTnLst>
                                </p:cTn>
                              </p:par>
                              <p:par>
                                <p:cTn id="11" presetID="6" presetClass="entr" presetSubtype="16" fill="hold" grpId="0" nodeType="withEffect">
                                  <p:stCondLst>
                                    <p:cond delay="0"/>
                                  </p:stCondLst>
                                  <p:childTnLst>
                                    <p:set>
                                      <p:cBhvr>
                                        <p:cTn id="12" dur="1" fill="hold">
                                          <p:stCondLst>
                                            <p:cond delay="0"/>
                                          </p:stCondLst>
                                        </p:cTn>
                                        <p:tgtEl>
                                          <p:spTgt spid="20482">
                                            <p:txEl>
                                              <p:pRg st="5" end="5"/>
                                            </p:txEl>
                                          </p:spTgt>
                                        </p:tgtEl>
                                        <p:attrNameLst>
                                          <p:attrName>style.visibility</p:attrName>
                                        </p:attrNameLst>
                                      </p:cBhvr>
                                      <p:to>
                                        <p:strVal val="visible"/>
                                      </p:to>
                                    </p:set>
                                    <p:animEffect transition="in" filter="circle(in)">
                                      <p:cBhvr>
                                        <p:cTn id="13" dur="2000"/>
                                        <p:tgtEl>
                                          <p:spTgt spid="20482">
                                            <p:txEl>
                                              <p:pRg st="5" end="5"/>
                                            </p:txEl>
                                          </p:spTgt>
                                        </p:tgtEl>
                                      </p:cBhvr>
                                    </p:animEffect>
                                  </p:childTnLst>
                                </p:cTn>
                              </p:par>
                              <p:par>
                                <p:cTn id="14" presetID="6" presetClass="entr" presetSubtype="16" fill="hold" grpId="0" nodeType="withEffect">
                                  <p:stCondLst>
                                    <p:cond delay="0"/>
                                  </p:stCondLst>
                                  <p:childTnLst>
                                    <p:set>
                                      <p:cBhvr>
                                        <p:cTn id="15" dur="1" fill="hold">
                                          <p:stCondLst>
                                            <p:cond delay="0"/>
                                          </p:stCondLst>
                                        </p:cTn>
                                        <p:tgtEl>
                                          <p:spTgt spid="20482">
                                            <p:txEl>
                                              <p:pRg st="7" end="7"/>
                                            </p:txEl>
                                          </p:spTgt>
                                        </p:tgtEl>
                                        <p:attrNameLst>
                                          <p:attrName>style.visibility</p:attrName>
                                        </p:attrNameLst>
                                      </p:cBhvr>
                                      <p:to>
                                        <p:strVal val="visible"/>
                                      </p:to>
                                    </p:set>
                                    <p:animEffect transition="in" filter="circle(in)">
                                      <p:cBhvr>
                                        <p:cTn id="16" dur="2000"/>
                                        <p:tgtEl>
                                          <p:spTgt spid="20482">
                                            <p:txEl>
                                              <p:pRg st="7" end="7"/>
                                            </p:txEl>
                                          </p:spTgt>
                                        </p:tgtEl>
                                      </p:cBhvr>
                                    </p:animEffect>
                                  </p:childTnLst>
                                </p:cTn>
                              </p:par>
                              <p:par>
                                <p:cTn id="17" presetID="6" presetClass="entr" presetSubtype="16" fill="hold" grpId="0" nodeType="withEffect">
                                  <p:stCondLst>
                                    <p:cond delay="0"/>
                                  </p:stCondLst>
                                  <p:childTnLst>
                                    <p:set>
                                      <p:cBhvr>
                                        <p:cTn id="18" dur="1" fill="hold">
                                          <p:stCondLst>
                                            <p:cond delay="0"/>
                                          </p:stCondLst>
                                        </p:cTn>
                                        <p:tgtEl>
                                          <p:spTgt spid="20482">
                                            <p:txEl>
                                              <p:pRg st="9" end="9"/>
                                            </p:txEl>
                                          </p:spTgt>
                                        </p:tgtEl>
                                        <p:attrNameLst>
                                          <p:attrName>style.visibility</p:attrName>
                                        </p:attrNameLst>
                                      </p:cBhvr>
                                      <p:to>
                                        <p:strVal val="visible"/>
                                      </p:to>
                                    </p:set>
                                    <p:animEffect transition="in" filter="circle(in)">
                                      <p:cBhvr>
                                        <p:cTn id="19" dur="2000"/>
                                        <p:tgtEl>
                                          <p:spTgt spid="20482">
                                            <p:txEl>
                                              <p:pRg st="9" end="9"/>
                                            </p:txEl>
                                          </p:spTgt>
                                        </p:tgtEl>
                                      </p:cBhvr>
                                    </p:animEffect>
                                  </p:childTnLst>
                                </p:cTn>
                              </p:par>
                              <p:par>
                                <p:cTn id="20" presetID="6" presetClass="entr" presetSubtype="16" fill="hold" grpId="0" nodeType="withEffect">
                                  <p:stCondLst>
                                    <p:cond delay="0"/>
                                  </p:stCondLst>
                                  <p:childTnLst>
                                    <p:set>
                                      <p:cBhvr>
                                        <p:cTn id="21" dur="1" fill="hold">
                                          <p:stCondLst>
                                            <p:cond delay="0"/>
                                          </p:stCondLst>
                                        </p:cTn>
                                        <p:tgtEl>
                                          <p:spTgt spid="20483"/>
                                        </p:tgtEl>
                                        <p:attrNameLst>
                                          <p:attrName>style.visibility</p:attrName>
                                        </p:attrNameLst>
                                      </p:cBhvr>
                                      <p:to>
                                        <p:strVal val="visible"/>
                                      </p:to>
                                    </p:set>
                                    <p:animEffect transition="in" filter="circle(in)">
                                      <p:cBhvr>
                                        <p:cTn id="22" dur="2000"/>
                                        <p:tgtEl>
                                          <p:spTgt spid="20483"/>
                                        </p:tgtEl>
                                      </p:cBhvr>
                                    </p:animEffect>
                                  </p:childTnLst>
                                </p:cTn>
                              </p:par>
                              <p:par>
                                <p:cTn id="23" presetID="6" presetClass="entr" presetSubtype="16" fill="hold" grpId="0" nodeType="withEffect">
                                  <p:stCondLst>
                                    <p:cond delay="0"/>
                                  </p:stCondLst>
                                  <p:childTnLst>
                                    <p:set>
                                      <p:cBhvr>
                                        <p:cTn id="24" dur="1" fill="hold">
                                          <p:stCondLst>
                                            <p:cond delay="0"/>
                                          </p:stCondLst>
                                        </p:cTn>
                                        <p:tgtEl>
                                          <p:spTgt spid="20484"/>
                                        </p:tgtEl>
                                        <p:attrNameLst>
                                          <p:attrName>style.visibility</p:attrName>
                                        </p:attrNameLst>
                                      </p:cBhvr>
                                      <p:to>
                                        <p:strVal val="visible"/>
                                      </p:to>
                                    </p:set>
                                    <p:animEffect transition="in" filter="circle(in)">
                                      <p:cBhvr>
                                        <p:cTn id="25" dur="2000"/>
                                        <p:tgtEl>
                                          <p:spTgt spid="20484"/>
                                        </p:tgtEl>
                                      </p:cBhvr>
                                    </p:animEffect>
                                  </p:childTnLst>
                                </p:cTn>
                              </p:par>
                              <p:par>
                                <p:cTn id="26" presetID="6" presetClass="entr" presetSubtype="16" fill="hold" grpId="0" nodeType="withEffect">
                                  <p:stCondLst>
                                    <p:cond delay="0"/>
                                  </p:stCondLst>
                                  <p:childTnLst>
                                    <p:set>
                                      <p:cBhvr>
                                        <p:cTn id="27" dur="1" fill="hold">
                                          <p:stCondLst>
                                            <p:cond delay="0"/>
                                          </p:stCondLst>
                                        </p:cTn>
                                        <p:tgtEl>
                                          <p:spTgt spid="20485"/>
                                        </p:tgtEl>
                                        <p:attrNameLst>
                                          <p:attrName>style.visibility</p:attrName>
                                        </p:attrNameLst>
                                      </p:cBhvr>
                                      <p:to>
                                        <p:strVal val="visible"/>
                                      </p:to>
                                    </p:set>
                                    <p:animEffect transition="in" filter="circle(in)">
                                      <p:cBhvr>
                                        <p:cTn id="28" dur="2000"/>
                                        <p:tgtEl>
                                          <p:spTgt spid="20485"/>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3" presetClass="emph" presetSubtype="2" fill="hold" grpId="1" nodeType="clickEffect">
                                  <p:stCondLst>
                                    <p:cond delay="0"/>
                                  </p:stCondLst>
                                  <p:childTnLst>
                                    <p:animClr clrSpc="rgb" dir="cw">
                                      <p:cBhvr override="childStyle">
                                        <p:cTn id="32" dur="2000" fill="hold"/>
                                        <p:tgtEl>
                                          <p:spTgt spid="20483"/>
                                        </p:tgtEl>
                                        <p:attrNameLst>
                                          <p:attrName>style.color</p:attrName>
                                        </p:attrNameLst>
                                      </p:cBhvr>
                                      <p:to>
                                        <a:srgbClr val="CC0000"/>
                                      </p:to>
                                    </p:animClr>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mph" presetSubtype="2" fill="hold" grpId="1" nodeType="clickEffect">
                                  <p:stCondLst>
                                    <p:cond delay="0"/>
                                  </p:stCondLst>
                                  <p:childTnLst>
                                    <p:animClr clrSpc="rgb" dir="cw">
                                      <p:cBhvr override="childStyle">
                                        <p:cTn id="36" dur="2000" fill="hold"/>
                                        <p:tgtEl>
                                          <p:spTgt spid="20484"/>
                                        </p:tgtEl>
                                        <p:attrNameLst>
                                          <p:attrName>style.color</p:attrName>
                                        </p:attrNameLst>
                                      </p:cBhvr>
                                      <p:to>
                                        <a:srgbClr val="CC0000"/>
                                      </p:to>
                                    </p:animClr>
                                  </p:childTnLst>
                                </p:cTn>
                              </p:par>
                            </p:childTnLst>
                          </p:cTn>
                        </p:par>
                      </p:childTnLst>
                    </p:cTn>
                  </p:par>
                  <p:par>
                    <p:cTn id="37" fill="hold" nodeType="clickPar">
                      <p:stCondLst>
                        <p:cond delay="indefinite"/>
                      </p:stCondLst>
                      <p:childTnLst>
                        <p:par>
                          <p:cTn id="38" fill="hold" nodeType="withGroup">
                            <p:stCondLst>
                              <p:cond delay="0"/>
                            </p:stCondLst>
                            <p:childTnLst>
                              <p:par>
                                <p:cTn id="39" presetID="3" presetClass="emph" presetSubtype="2" fill="hold" grpId="1" nodeType="clickEffect">
                                  <p:stCondLst>
                                    <p:cond delay="0"/>
                                  </p:stCondLst>
                                  <p:childTnLst>
                                    <p:animClr clrSpc="rgb" dir="cw">
                                      <p:cBhvr override="childStyle">
                                        <p:cTn id="40" dur="2000" fill="hold"/>
                                        <p:tgtEl>
                                          <p:spTgt spid="20485"/>
                                        </p:tgtEl>
                                        <p:attrNameLst>
                                          <p:attrName>style.color</p:attrName>
                                        </p:attrNameLst>
                                      </p:cBhvr>
                                      <p:to>
                                        <a:srgbClr val="CC0000"/>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uiExpand="1" build="allAtOnce"/>
      <p:bldP spid="20483" grpId="0"/>
      <p:bldP spid="20483" grpId="1"/>
      <p:bldP spid="20484" grpId="0"/>
      <p:bldP spid="20484" grpId="1"/>
      <p:bldP spid="20485" grpId="0"/>
      <p:bldP spid="20485"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457200" y="228600"/>
            <a:ext cx="8382000" cy="4903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65000"/>
              </a:lnSpc>
              <a:spcBef>
                <a:spcPct val="50000"/>
              </a:spcBef>
              <a:buFontTx/>
              <a:buNone/>
            </a:pPr>
            <a:endParaRPr lang="en-US" altLang="en-US" sz="2400">
              <a:solidFill>
                <a:srgbClr val="0000FF"/>
              </a:solidFill>
            </a:endParaRPr>
          </a:p>
          <a:p>
            <a:pPr eaLnBrk="1" hangingPunct="1">
              <a:spcBef>
                <a:spcPct val="0"/>
              </a:spcBef>
              <a:buFontTx/>
              <a:buNone/>
            </a:pPr>
            <a:endParaRPr lang="en-US" altLang="en-US" sz="2400" b="1">
              <a:solidFill>
                <a:srgbClr val="0000FF"/>
              </a:solidFill>
            </a:endParaRPr>
          </a:p>
          <a:p>
            <a:pPr eaLnBrk="1" hangingPunct="1">
              <a:spcBef>
                <a:spcPct val="0"/>
              </a:spcBef>
              <a:buFontTx/>
              <a:buNone/>
            </a:pPr>
            <a:r>
              <a:rPr lang="en-US" altLang="en-US" sz="2800" b="1">
                <a:solidFill>
                  <a:srgbClr val="0000FF"/>
                </a:solidFill>
              </a:rPr>
              <a:t>Bài 2:</a:t>
            </a:r>
            <a:r>
              <a:rPr lang="en-US" altLang="en-US" sz="2800">
                <a:solidFill>
                  <a:srgbClr val="0000FF"/>
                </a:solidFill>
              </a:rPr>
              <a:t> Gạch dưới từ dùng chưa chính xác trong các câu văn sau và sửa lại cho đúng:</a:t>
            </a:r>
          </a:p>
          <a:p>
            <a:pPr eaLnBrk="1" hangingPunct="1">
              <a:spcBef>
                <a:spcPct val="0"/>
              </a:spcBef>
              <a:buFontTx/>
              <a:buNone/>
            </a:pPr>
            <a:r>
              <a:rPr lang="en-US" altLang="en-US" sz="2800">
                <a:solidFill>
                  <a:srgbClr val="0000FF"/>
                </a:solidFill>
              </a:rPr>
              <a:t>        Tiếng ô tô, xe máy lại rì rầm. Tiếng người nói chuyện nhộn nhịp cả con phố.</a:t>
            </a:r>
            <a:endParaRPr lang="en-US" altLang="en-US" sz="2800" b="1" i="1">
              <a:solidFill>
                <a:srgbClr val="0000FF"/>
              </a:solidFill>
            </a:endParaRPr>
          </a:p>
          <a:p>
            <a:pPr eaLnBrk="1" hangingPunct="1">
              <a:spcBef>
                <a:spcPct val="0"/>
              </a:spcBef>
              <a:buFontTx/>
              <a:buNone/>
            </a:pPr>
            <a:r>
              <a:rPr lang="en-US" altLang="en-US" sz="2800" b="1" i="1">
                <a:solidFill>
                  <a:srgbClr val="0000FF"/>
                </a:solidFill>
              </a:rPr>
              <a:t>    </a:t>
            </a:r>
          </a:p>
          <a:p>
            <a:pPr eaLnBrk="1" hangingPunct="1">
              <a:spcBef>
                <a:spcPct val="0"/>
              </a:spcBef>
              <a:buFontTx/>
              <a:buNone/>
            </a:pPr>
            <a:r>
              <a:rPr lang="en-US" altLang="en-US" sz="2800" b="1" i="1">
                <a:solidFill>
                  <a:srgbClr val="0000FF"/>
                </a:solidFill>
              </a:rPr>
              <a:t>Sửa lại</a:t>
            </a:r>
            <a:r>
              <a:rPr lang="en-US" altLang="en-US" sz="2800">
                <a:solidFill>
                  <a:srgbClr val="0000FF"/>
                </a:solidFill>
              </a:rPr>
              <a:t>:………………………………………………….</a:t>
            </a:r>
          </a:p>
          <a:p>
            <a:pPr eaLnBrk="1" hangingPunct="1">
              <a:spcBef>
                <a:spcPct val="0"/>
              </a:spcBef>
              <a:buFontTx/>
              <a:buNone/>
            </a:pPr>
            <a:r>
              <a:rPr lang="en-US" altLang="en-US" sz="2800">
                <a:solidFill>
                  <a:srgbClr val="0000FF"/>
                </a:solidFill>
              </a:rPr>
              <a:t>……………………………………………………………………..………………………………………………….……………………………………………………………</a:t>
            </a:r>
          </a:p>
          <a:p>
            <a:pPr eaLnBrk="1" hangingPunct="1">
              <a:spcBef>
                <a:spcPct val="0"/>
              </a:spcBef>
              <a:buFontTx/>
              <a:buNone/>
            </a:pPr>
            <a:endParaRPr lang="en-US" altLang="en-US" sz="2400">
              <a:solidFill>
                <a:srgbClr val="0000FF"/>
              </a:solidFill>
            </a:endParaRPr>
          </a:p>
        </p:txBody>
      </p:sp>
      <p:sp>
        <p:nvSpPr>
          <p:cNvPr id="22531" name="Line 3"/>
          <p:cNvSpPr>
            <a:spLocks noChangeShapeType="1"/>
          </p:cNvSpPr>
          <p:nvPr/>
        </p:nvSpPr>
        <p:spPr bwMode="auto">
          <a:xfrm>
            <a:off x="4800600" y="2133600"/>
            <a:ext cx="990600"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532" name="Line 4"/>
          <p:cNvSpPr>
            <a:spLocks noChangeShapeType="1"/>
          </p:cNvSpPr>
          <p:nvPr/>
        </p:nvSpPr>
        <p:spPr bwMode="auto">
          <a:xfrm>
            <a:off x="1905000" y="2590800"/>
            <a:ext cx="1295400"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2530"/>
                                        </p:tgtEl>
                                        <p:attrNameLst>
                                          <p:attrName>style.visibility</p:attrName>
                                        </p:attrNameLst>
                                      </p:cBhvr>
                                      <p:to>
                                        <p:strVal val="visible"/>
                                      </p:to>
                                    </p:set>
                                    <p:anim calcmode="lin" valueType="num">
                                      <p:cBhvr additive="base">
                                        <p:cTn id="7" dur="500" fill="hold"/>
                                        <p:tgtEl>
                                          <p:spTgt spid="22530"/>
                                        </p:tgtEl>
                                        <p:attrNameLst>
                                          <p:attrName>ppt_x</p:attrName>
                                        </p:attrNameLst>
                                      </p:cBhvr>
                                      <p:tavLst>
                                        <p:tav tm="0">
                                          <p:val>
                                            <p:strVal val="#ppt_x"/>
                                          </p:val>
                                        </p:tav>
                                        <p:tav tm="100000">
                                          <p:val>
                                            <p:strVal val="#ppt_x"/>
                                          </p:val>
                                        </p:tav>
                                      </p:tavLst>
                                    </p:anim>
                                    <p:anim calcmode="lin" valueType="num">
                                      <p:cBhvr additive="base">
                                        <p:cTn id="8" dur="500" fill="hold"/>
                                        <p:tgtEl>
                                          <p:spTgt spid="22530"/>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6" presetClass="entr" presetSubtype="16" fill="hold" nodeType="clickEffect">
                                  <p:stCondLst>
                                    <p:cond delay="0"/>
                                  </p:stCondLst>
                                  <p:childTnLst>
                                    <p:set>
                                      <p:cBhvr>
                                        <p:cTn id="12" dur="1" fill="hold">
                                          <p:stCondLst>
                                            <p:cond delay="0"/>
                                          </p:stCondLst>
                                        </p:cTn>
                                        <p:tgtEl>
                                          <p:spTgt spid="22531"/>
                                        </p:tgtEl>
                                        <p:attrNameLst>
                                          <p:attrName>style.visibility</p:attrName>
                                        </p:attrNameLst>
                                      </p:cBhvr>
                                      <p:to>
                                        <p:strVal val="visible"/>
                                      </p:to>
                                    </p:set>
                                    <p:animEffect transition="in" filter="circle(in)">
                                      <p:cBhvr>
                                        <p:cTn id="13" dur="2000"/>
                                        <p:tgtEl>
                                          <p:spTgt spid="22531"/>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6" presetClass="entr" presetSubtype="16" fill="hold" nodeType="clickEffect">
                                  <p:stCondLst>
                                    <p:cond delay="0"/>
                                  </p:stCondLst>
                                  <p:childTnLst>
                                    <p:set>
                                      <p:cBhvr>
                                        <p:cTn id="17" dur="1" fill="hold">
                                          <p:stCondLst>
                                            <p:cond delay="0"/>
                                          </p:stCondLst>
                                        </p:cTn>
                                        <p:tgtEl>
                                          <p:spTgt spid="22532"/>
                                        </p:tgtEl>
                                        <p:attrNameLst>
                                          <p:attrName>style.visibility</p:attrName>
                                        </p:attrNameLst>
                                      </p:cBhvr>
                                      <p:to>
                                        <p:strVal val="visible"/>
                                      </p:to>
                                    </p:set>
                                    <p:animEffect transition="in" filter="circle(in)">
                                      <p:cBhvr>
                                        <p:cTn id="18" dur="2000"/>
                                        <p:tgtEl>
                                          <p:spTgt spid="225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228600" y="762000"/>
            <a:ext cx="8610600" cy="4789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800" b="1">
                <a:solidFill>
                  <a:srgbClr val="0000FF"/>
                </a:solidFill>
              </a:rPr>
              <a:t>Bài 3:</a:t>
            </a:r>
            <a:r>
              <a:rPr lang="en-US" altLang="en-US" sz="2800">
                <a:solidFill>
                  <a:srgbClr val="0000FF"/>
                </a:solidFill>
              </a:rPr>
              <a:t> Xác định lỗi sai của những câu văn sau rồi sửa lại cho đúng và hay:</a:t>
            </a:r>
          </a:p>
          <a:p>
            <a:pPr eaLnBrk="1" hangingPunct="1">
              <a:spcBef>
                <a:spcPct val="0"/>
              </a:spcBef>
              <a:buFontTx/>
              <a:buNone/>
            </a:pPr>
            <a:r>
              <a:rPr lang="en-US" altLang="en-US" sz="2800">
                <a:solidFill>
                  <a:srgbClr val="0000FF"/>
                </a:solidFill>
              </a:rPr>
              <a:t>         Mây đen ùn ùn kéo đến bao quát cả bầu trời, tiếng sấm ghê rợn vang lên rất to khiến các bạn ồ lên rất to.</a:t>
            </a:r>
            <a:endParaRPr lang="en-US" altLang="en-US" sz="2800" b="1" i="1">
              <a:solidFill>
                <a:srgbClr val="0000FF"/>
              </a:solidFill>
            </a:endParaRPr>
          </a:p>
          <a:p>
            <a:pPr eaLnBrk="1" hangingPunct="1">
              <a:spcBef>
                <a:spcPct val="0"/>
              </a:spcBef>
              <a:buFontTx/>
              <a:buNone/>
            </a:pPr>
            <a:r>
              <a:rPr lang="en-US" altLang="en-US" sz="2800" b="1" i="1">
                <a:solidFill>
                  <a:srgbClr val="0000FF"/>
                </a:solidFill>
              </a:rPr>
              <a:t>    </a:t>
            </a:r>
          </a:p>
          <a:p>
            <a:pPr eaLnBrk="1" hangingPunct="1">
              <a:spcBef>
                <a:spcPct val="0"/>
              </a:spcBef>
              <a:buFontTx/>
              <a:buNone/>
            </a:pPr>
            <a:r>
              <a:rPr lang="en-US" altLang="en-US" sz="2800" b="1" i="1">
                <a:solidFill>
                  <a:srgbClr val="0000FF"/>
                </a:solidFill>
              </a:rPr>
              <a:t>Sửa lại</a:t>
            </a:r>
            <a:r>
              <a:rPr lang="en-US" altLang="en-US" sz="2800">
                <a:solidFill>
                  <a:srgbClr val="0000FF"/>
                </a:solidFill>
              </a:rPr>
              <a:t>:……………………………………………………</a:t>
            </a:r>
          </a:p>
          <a:p>
            <a:pPr eaLnBrk="1" hangingPunct="1">
              <a:spcBef>
                <a:spcPct val="0"/>
              </a:spcBef>
              <a:buFontTx/>
              <a:buNone/>
            </a:pPr>
            <a:r>
              <a:rPr lang="en-US" altLang="en-US" sz="2800">
                <a:solidFill>
                  <a:srgbClr val="0000FF"/>
                </a:solidFill>
              </a:rPr>
              <a:t>…………………………………………………………….…………………………………………………………….…………………………………………………………….</a:t>
            </a:r>
          </a:p>
          <a:p>
            <a:pPr eaLnBrk="1" hangingPunct="1">
              <a:spcBef>
                <a:spcPct val="0"/>
              </a:spcBef>
              <a:buFontTx/>
              <a:buNone/>
            </a:pPr>
            <a:endParaRPr lang="en-US" altLang="en-US" sz="2800">
              <a:solidFill>
                <a:srgbClr val="0000FF"/>
              </a:solidFill>
            </a:endParaRPr>
          </a:p>
        </p:txBody>
      </p:sp>
      <p:sp>
        <p:nvSpPr>
          <p:cNvPr id="26627" name="Line 3"/>
          <p:cNvSpPr>
            <a:spLocks noChangeShapeType="1"/>
          </p:cNvSpPr>
          <p:nvPr/>
        </p:nvSpPr>
        <p:spPr bwMode="auto">
          <a:xfrm>
            <a:off x="4876800" y="2514600"/>
            <a:ext cx="685800"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6628" name="Line 4"/>
          <p:cNvSpPr>
            <a:spLocks noChangeShapeType="1"/>
          </p:cNvSpPr>
          <p:nvPr/>
        </p:nvSpPr>
        <p:spPr bwMode="auto">
          <a:xfrm>
            <a:off x="381000" y="2971800"/>
            <a:ext cx="685800"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6629" name="Line 5"/>
          <p:cNvSpPr>
            <a:spLocks noChangeShapeType="1"/>
          </p:cNvSpPr>
          <p:nvPr/>
        </p:nvSpPr>
        <p:spPr bwMode="auto">
          <a:xfrm>
            <a:off x="5105400" y="2057400"/>
            <a:ext cx="1219200"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6631" name="Line 7"/>
          <p:cNvSpPr>
            <a:spLocks noChangeShapeType="1"/>
          </p:cNvSpPr>
          <p:nvPr/>
        </p:nvSpPr>
        <p:spPr bwMode="auto">
          <a:xfrm>
            <a:off x="8153400" y="2057400"/>
            <a:ext cx="228600"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6626"/>
                                        </p:tgtEl>
                                        <p:attrNameLst>
                                          <p:attrName>style.visibility</p:attrName>
                                        </p:attrNameLst>
                                      </p:cBhvr>
                                      <p:to>
                                        <p:strVal val="visible"/>
                                      </p:to>
                                    </p:set>
                                    <p:anim calcmode="lin" valueType="num">
                                      <p:cBhvr additive="base">
                                        <p:cTn id="7" dur="500" fill="hold"/>
                                        <p:tgtEl>
                                          <p:spTgt spid="26626"/>
                                        </p:tgtEl>
                                        <p:attrNameLst>
                                          <p:attrName>ppt_x</p:attrName>
                                        </p:attrNameLst>
                                      </p:cBhvr>
                                      <p:tavLst>
                                        <p:tav tm="0">
                                          <p:val>
                                            <p:strVal val="#ppt_x"/>
                                          </p:val>
                                        </p:tav>
                                        <p:tav tm="100000">
                                          <p:val>
                                            <p:strVal val="#ppt_x"/>
                                          </p:val>
                                        </p:tav>
                                      </p:tavLst>
                                    </p:anim>
                                    <p:anim calcmode="lin" valueType="num">
                                      <p:cBhvr additive="base">
                                        <p:cTn id="8" dur="500" fill="hold"/>
                                        <p:tgtEl>
                                          <p:spTgt spid="26626"/>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8" presetClass="entr" presetSubtype="16" fill="hold" nodeType="clickEffect">
                                  <p:stCondLst>
                                    <p:cond delay="0"/>
                                  </p:stCondLst>
                                  <p:childTnLst>
                                    <p:set>
                                      <p:cBhvr>
                                        <p:cTn id="12" dur="1" fill="hold">
                                          <p:stCondLst>
                                            <p:cond delay="0"/>
                                          </p:stCondLst>
                                        </p:cTn>
                                        <p:tgtEl>
                                          <p:spTgt spid="26631"/>
                                        </p:tgtEl>
                                        <p:attrNameLst>
                                          <p:attrName>style.visibility</p:attrName>
                                        </p:attrNameLst>
                                      </p:cBhvr>
                                      <p:to>
                                        <p:strVal val="visible"/>
                                      </p:to>
                                    </p:set>
                                    <p:animEffect transition="in" filter="diamond(in)">
                                      <p:cBhvr>
                                        <p:cTn id="13" dur="2000"/>
                                        <p:tgtEl>
                                          <p:spTgt spid="26631"/>
                                        </p:tgtEl>
                                      </p:cBhvr>
                                    </p:animEffect>
                                  </p:childTnLst>
                                </p:cTn>
                              </p:par>
                              <p:par>
                                <p:cTn id="14" presetID="8" presetClass="entr" presetSubtype="16" fill="hold" nodeType="withEffect">
                                  <p:stCondLst>
                                    <p:cond delay="0"/>
                                  </p:stCondLst>
                                  <p:childTnLst>
                                    <p:set>
                                      <p:cBhvr>
                                        <p:cTn id="15" dur="1" fill="hold">
                                          <p:stCondLst>
                                            <p:cond delay="0"/>
                                          </p:stCondLst>
                                        </p:cTn>
                                        <p:tgtEl>
                                          <p:spTgt spid="26628"/>
                                        </p:tgtEl>
                                        <p:attrNameLst>
                                          <p:attrName>style.visibility</p:attrName>
                                        </p:attrNameLst>
                                      </p:cBhvr>
                                      <p:to>
                                        <p:strVal val="visible"/>
                                      </p:to>
                                    </p:set>
                                    <p:animEffect transition="in" filter="diamond(in)">
                                      <p:cBhvr>
                                        <p:cTn id="16" dur="2000"/>
                                        <p:tgtEl>
                                          <p:spTgt spid="26628"/>
                                        </p:tgtEl>
                                      </p:cBhvr>
                                    </p:animEffect>
                                  </p:childTnLst>
                                </p:cTn>
                              </p:par>
                              <p:par>
                                <p:cTn id="17" presetID="8" presetClass="entr" presetSubtype="16" fill="hold" nodeType="withEffect">
                                  <p:stCondLst>
                                    <p:cond delay="0"/>
                                  </p:stCondLst>
                                  <p:childTnLst>
                                    <p:set>
                                      <p:cBhvr>
                                        <p:cTn id="18" dur="1" fill="hold">
                                          <p:stCondLst>
                                            <p:cond delay="0"/>
                                          </p:stCondLst>
                                        </p:cTn>
                                        <p:tgtEl>
                                          <p:spTgt spid="26627"/>
                                        </p:tgtEl>
                                        <p:attrNameLst>
                                          <p:attrName>style.visibility</p:attrName>
                                        </p:attrNameLst>
                                      </p:cBhvr>
                                      <p:to>
                                        <p:strVal val="visible"/>
                                      </p:to>
                                    </p:set>
                                    <p:animEffect transition="in" filter="diamond(in)">
                                      <p:cBhvr>
                                        <p:cTn id="19" dur="2000"/>
                                        <p:tgtEl>
                                          <p:spTgt spid="26627"/>
                                        </p:tgtEl>
                                      </p:cBhvr>
                                    </p:animEffect>
                                  </p:childTnLst>
                                </p:cTn>
                              </p:par>
                              <p:par>
                                <p:cTn id="20" presetID="8" presetClass="entr" presetSubtype="16" fill="hold" nodeType="withEffect">
                                  <p:stCondLst>
                                    <p:cond delay="0"/>
                                  </p:stCondLst>
                                  <p:childTnLst>
                                    <p:set>
                                      <p:cBhvr>
                                        <p:cTn id="21" dur="1" fill="hold">
                                          <p:stCondLst>
                                            <p:cond delay="0"/>
                                          </p:stCondLst>
                                        </p:cTn>
                                        <p:tgtEl>
                                          <p:spTgt spid="26629"/>
                                        </p:tgtEl>
                                        <p:attrNameLst>
                                          <p:attrName>style.visibility</p:attrName>
                                        </p:attrNameLst>
                                      </p:cBhvr>
                                      <p:to>
                                        <p:strVal val="visible"/>
                                      </p:to>
                                    </p:set>
                                    <p:animEffect transition="in" filter="diamond(in)">
                                      <p:cBhvr>
                                        <p:cTn id="22" dur="2000"/>
                                        <p:tgtEl>
                                          <p:spTgt spid="266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6" grpId="0"/>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256&quot;/&gt;&lt;/object&gt;&lt;object type=&quot;3&quot; unique_id=&quot;10050&quot;&gt;&lt;property id=&quot;20148&quot; value=&quot;5&quot;/&gt;&lt;property id=&quot;20300&quot; value=&quot;Slide 2&quot;/&gt;&lt;property id=&quot;20307&quot; value=&quot;257&quot;/&gt;&lt;/object&gt;&lt;object type=&quot;3&quot; unique_id=&quot;10071&quot;&gt;&lt;property id=&quot;20148&quot; value=&quot;5&quot;/&gt;&lt;property id=&quot;20300&quot; value=&quot;Slide 3&quot;/&gt;&lt;property id=&quot;20307&quot; value=&quot;258&quot;/&gt;&lt;/object&gt;&lt;object type=&quot;3&quot; unique_id=&quot;10087&quot;&gt;&lt;property id=&quot;20148&quot; value=&quot;5&quot;/&gt;&lt;property id=&quot;20300&quot; value=&quot;Slide 4&quot;/&gt;&lt;property id=&quot;20307&quot; value=&quot;259&quot;/&gt;&lt;/object&gt;&lt;object type=&quot;3&quot; unique_id=&quot;10112&quot;&gt;&lt;property id=&quot;20148&quot; value=&quot;5&quot;/&gt;&lt;property id=&quot;20300&quot; value=&quot;Slide 5&quot;/&gt;&lt;property id=&quot;20307&quot; value=&quot;260&quot;/&gt;&lt;/object&gt;&lt;object type=&quot;3&quot; unique_id=&quot;10155&quot;&gt;&lt;property id=&quot;20148&quot; value=&quot;5&quot;/&gt;&lt;property id=&quot;20300&quot; value=&quot;Slide 6&quot;/&gt;&lt;property id=&quot;20307&quot; value=&quot;261&quot;/&gt;&lt;/object&gt;&lt;object type=&quot;3&quot; unique_id=&quot;10180&quot;&gt;&lt;property id=&quot;20148&quot; value=&quot;5&quot;/&gt;&lt;property id=&quot;20300&quot; value=&quot;Slide 7&quot;/&gt;&lt;property id=&quot;20307&quot; value=&quot;262&quot;/&gt;&lt;/object&gt;&lt;object type=&quot;3&quot; unique_id=&quot;10226&quot;&gt;&lt;property id=&quot;20148&quot; value=&quot;5&quot;/&gt;&lt;property id=&quot;20300&quot; value=&quot;Slide 8&quot;/&gt;&lt;property id=&quot;20307&quot; value=&quot;263&quot;/&gt;&lt;/object&gt;&lt;object type=&quot;3&quot; unique_id=&quot;10227&quot;&gt;&lt;property id=&quot;20148&quot; value=&quot;5&quot;/&gt;&lt;property id=&quot;20300&quot; value=&quot;Slide 9&quot;/&gt;&lt;property id=&quot;20307&quot; value=&quot;264&quot;/&gt;&lt;/object&gt;&lt;object type=&quot;3&quot; unique_id=&quot;10228&quot;&gt;&lt;property id=&quot;20148&quot; value=&quot;5&quot;/&gt;&lt;property id=&quot;20300&quot; value=&quot;Slide 10&quot;/&gt;&lt;property id=&quot;20307&quot; value=&quot;265&quot;/&gt;&lt;/object&gt;&lt;/object&gt;&lt;/object&gt;&lt;/database&gt;"/>
  <p:tag name="SECTOMILLISECCONVERTED" val="1"/>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772</TotalTime>
  <Words>1219</Words>
  <Application>Microsoft Office PowerPoint</Application>
  <PresentationFormat>On-screen Show (4:3)</PresentationFormat>
  <Paragraphs>63</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.VnTimeH</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BAOHOA</cp:lastModifiedBy>
  <cp:revision>35</cp:revision>
  <dcterms:created xsi:type="dcterms:W3CDTF">2012-12-27T17:03:20Z</dcterms:created>
  <dcterms:modified xsi:type="dcterms:W3CDTF">2019-08-29T22:58:59Z</dcterms:modified>
</cp:coreProperties>
</file>